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0375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>
        <p:scale>
          <a:sx n="220" d="100"/>
          <a:sy n="220" d="100"/>
        </p:scale>
        <p:origin x="-846" y="-3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45DD74-F1FD-4050-9F33-C95F38F2A98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BB44D52-4EDC-47B2-A3D8-F558FEC8603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Pierre RABILLIER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07.81.15.39.20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290FD39-B75C-477F-8260-B4847B1708C0}" type="parTrans" cxnId="{D04E6BF0-CD81-45DA-8833-B96259D6A905}">
      <dgm:prSet/>
      <dgm:spPr/>
      <dgm:t>
        <a:bodyPr/>
        <a:lstStyle/>
        <a:p>
          <a:endParaRPr lang="fr-FR"/>
        </a:p>
      </dgm:t>
    </dgm:pt>
    <dgm:pt modelId="{8C67CBD7-CD24-4737-BEC1-D7A160727D4A}" type="sibTrans" cxnId="{D04E6BF0-CD81-45DA-8833-B96259D6A905}">
      <dgm:prSet/>
      <dgm:spPr/>
      <dgm:t>
        <a:bodyPr/>
        <a:lstStyle/>
        <a:p>
          <a:endParaRPr lang="fr-FR"/>
        </a:p>
      </dgm:t>
    </dgm:pt>
    <dgm:pt modelId="{27E3047C-2167-4C4A-A2D2-27656A016DB7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Secrétaire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06.89.75.26.75</a:t>
          </a:r>
        </a:p>
      </dgm:t>
    </dgm:pt>
    <dgm:pt modelId="{F4D5FABE-59B7-447B-86AD-BF785EC780A0}" type="parTrans" cxnId="{78B6C00C-1328-4882-8594-370E522EF648}">
      <dgm:prSet/>
      <dgm:spPr/>
      <dgm:t>
        <a:bodyPr/>
        <a:lstStyle/>
        <a:p>
          <a:endParaRPr lang="fr-FR"/>
        </a:p>
      </dgm:t>
    </dgm:pt>
    <dgm:pt modelId="{E3CD59AB-A5D5-488B-9AD9-E890B3A4079F}" type="sibTrans" cxnId="{78B6C00C-1328-4882-8594-370E522EF648}">
      <dgm:prSet/>
      <dgm:spPr/>
      <dgm:t>
        <a:bodyPr/>
        <a:lstStyle/>
        <a:p>
          <a:endParaRPr lang="fr-FR"/>
        </a:p>
      </dgm:t>
    </dgm:pt>
    <dgm:pt modelId="{BB6E29D2-E5E1-4094-8EA6-5385C258084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Samuel BLANCHARD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Trésorier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02.51.64.74.63</a:t>
          </a:r>
        </a:p>
      </dgm:t>
    </dgm:pt>
    <dgm:pt modelId="{473A0801-1B22-41EB-82A0-10C2E6C3F142}" type="parTrans" cxnId="{3172E78B-BDA2-4FE5-8E59-84400F28C53C}">
      <dgm:prSet/>
      <dgm:spPr/>
      <dgm:t>
        <a:bodyPr/>
        <a:lstStyle/>
        <a:p>
          <a:endParaRPr lang="fr-FR"/>
        </a:p>
      </dgm:t>
    </dgm:pt>
    <dgm:pt modelId="{CF85D86E-E792-40E8-B88F-1127363BAEA9}" type="sibTrans" cxnId="{3172E78B-BDA2-4FE5-8E59-84400F28C53C}">
      <dgm:prSet/>
      <dgm:spPr/>
      <dgm:t>
        <a:bodyPr/>
        <a:lstStyle/>
        <a:p>
          <a:endParaRPr lang="fr-FR"/>
        </a:p>
      </dgm:t>
    </dgm:pt>
    <dgm:pt modelId="{2C23361E-D4C8-43A4-B45A-A5488058F54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Vincent OGER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Commission Sportive Ecole de Football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06.29.95.58.36</a:t>
          </a:r>
        </a:p>
      </dgm:t>
    </dgm:pt>
    <dgm:pt modelId="{0AC945A5-3D78-463A-9FD9-0DC42ED2617B}" type="parTrans" cxnId="{C8C105E0-53C2-4AF9-B15D-926982F048A1}">
      <dgm:prSet/>
      <dgm:spPr/>
      <dgm:t>
        <a:bodyPr/>
        <a:lstStyle/>
        <a:p>
          <a:endParaRPr lang="fr-FR"/>
        </a:p>
      </dgm:t>
    </dgm:pt>
    <dgm:pt modelId="{EC1547A9-0577-4C01-A5C5-DAB2BE4DC96D}" type="sibTrans" cxnId="{C8C105E0-53C2-4AF9-B15D-926982F048A1}">
      <dgm:prSet/>
      <dgm:spPr/>
      <dgm:t>
        <a:bodyPr/>
        <a:lstStyle/>
        <a:p>
          <a:endParaRPr lang="fr-FR"/>
        </a:p>
      </dgm:t>
    </dgm:pt>
    <dgm:pt modelId="{E8644583-1828-4BFC-9FC0-7341B5962A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Alban ARNAUD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Anthony POIRIER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Sébastien NAULEAU                                          </a:t>
          </a:r>
          <a:r>
            <a:rPr kumimoji="0" lang="fr-FR" b="0" i="0" u="none" strike="noStrike" cap="none" normalizeH="0" baseline="0" dirty="0" err="1" smtClean="0">
              <a:ln/>
              <a:effectLst/>
              <a:latin typeface="Arial" charset="0"/>
            </a:rPr>
            <a:t>Galyor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BARRADEAU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AAE989A-035A-44BA-AEFF-F73CEFBC45E7}" type="parTrans" cxnId="{B648903E-1190-43D4-934E-888DCAFC1946}">
      <dgm:prSet/>
      <dgm:spPr/>
      <dgm:t>
        <a:bodyPr/>
        <a:lstStyle/>
        <a:p>
          <a:endParaRPr lang="fr-FR"/>
        </a:p>
      </dgm:t>
    </dgm:pt>
    <dgm:pt modelId="{DF1C798B-5C7E-48C0-96F2-7180B496B688}" type="sibTrans" cxnId="{B648903E-1190-43D4-934E-888DCAFC1946}">
      <dgm:prSet/>
      <dgm:spPr/>
      <dgm:t>
        <a:bodyPr/>
        <a:lstStyle/>
        <a:p>
          <a:endParaRPr lang="fr-FR"/>
        </a:p>
      </dgm:t>
    </dgm:pt>
    <dgm:pt modelId="{3C8534C5-7984-420F-BECC-19BEC002FE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Pierre RABILLIER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Président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Commission Communication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02.51.64.09.78</a:t>
          </a:r>
        </a:p>
      </dgm:t>
    </dgm:pt>
    <dgm:pt modelId="{06C9BB8C-80EE-4D90-97D8-4F2B6AB3AD0B}" type="parTrans" cxnId="{C71A2A40-720B-49C3-9882-7CB2269B1240}">
      <dgm:prSet/>
      <dgm:spPr/>
      <dgm:t>
        <a:bodyPr/>
        <a:lstStyle/>
        <a:p>
          <a:endParaRPr lang="fr-FR"/>
        </a:p>
      </dgm:t>
    </dgm:pt>
    <dgm:pt modelId="{B4491CF5-58FC-44E7-812E-E0B65FB36933}" type="sibTrans" cxnId="{C71A2A40-720B-49C3-9882-7CB2269B1240}">
      <dgm:prSet/>
      <dgm:spPr/>
      <dgm:t>
        <a:bodyPr/>
        <a:lstStyle/>
        <a:p>
          <a:endParaRPr lang="fr-FR"/>
        </a:p>
      </dgm:t>
    </dgm:pt>
    <dgm:pt modelId="{89F1E422-305A-40BE-9C78-C2DDD32FE0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Laurent GIRAUD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Maxime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VENDE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Steve ROY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Christian JARRION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A1141EBC-A963-4B4A-BD80-A92DDCA6E272}" type="parTrans" cxnId="{150685DC-4D89-4DEE-AB33-7788C045CC5C}">
      <dgm:prSet/>
      <dgm:spPr/>
      <dgm:t>
        <a:bodyPr/>
        <a:lstStyle/>
        <a:p>
          <a:endParaRPr lang="fr-FR"/>
        </a:p>
      </dgm:t>
    </dgm:pt>
    <dgm:pt modelId="{7834C8A3-5F10-4599-804E-68FFD9D2565E}" type="sibTrans" cxnId="{150685DC-4D89-4DEE-AB33-7788C045CC5C}">
      <dgm:prSet/>
      <dgm:spPr/>
      <dgm:t>
        <a:bodyPr/>
        <a:lstStyle/>
        <a:p>
          <a:endParaRPr lang="fr-FR"/>
        </a:p>
      </dgm:t>
    </dgm:pt>
    <dgm:pt modelId="{011397E6-5644-4E24-B4DE-0CB0F75E30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Jean-Baptiste ROULLEAU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Commission Sportive Foot à 11 ( UJHB Compris)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06.88.74.11.86</a:t>
          </a:r>
        </a:p>
      </dgm:t>
    </dgm:pt>
    <dgm:pt modelId="{8D429B64-CA8C-4B55-A94E-AA63EB7218E3}" type="parTrans" cxnId="{D2E8CA35-D8CC-44D5-9533-FAC8626629DD}">
      <dgm:prSet/>
      <dgm:spPr/>
      <dgm:t>
        <a:bodyPr/>
        <a:lstStyle/>
        <a:p>
          <a:endParaRPr lang="fr-FR"/>
        </a:p>
      </dgm:t>
    </dgm:pt>
    <dgm:pt modelId="{021AB91C-EB2E-4CE2-A489-6B857875FF69}" type="sibTrans" cxnId="{D2E8CA35-D8CC-44D5-9533-FAC8626629DD}">
      <dgm:prSet/>
      <dgm:spPr/>
      <dgm:t>
        <a:bodyPr/>
        <a:lstStyle/>
        <a:p>
          <a:endParaRPr lang="fr-FR"/>
        </a:p>
      </dgm:t>
    </dgm:pt>
    <dgm:pt modelId="{6FAE85D2-702D-43EA-AE46-4E0CB485B4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Pierre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RABILLIER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Xavier GABORIT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Matthieu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Benoit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ROULLEAU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Vincent OGER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err="1" smtClean="0">
              <a:ln/>
              <a:effectLst/>
              <a:latin typeface="Arial" charset="0"/>
            </a:rPr>
            <a:t>Gaylor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 BARRADEAU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DFF49A1-CA64-497E-BBC3-A050E05A0749}" type="parTrans" cxnId="{978C52BE-9968-4B2C-835A-F7D233897AC0}">
      <dgm:prSet/>
      <dgm:spPr/>
      <dgm:t>
        <a:bodyPr/>
        <a:lstStyle/>
        <a:p>
          <a:endParaRPr lang="fr-FR"/>
        </a:p>
      </dgm:t>
    </dgm:pt>
    <dgm:pt modelId="{AEA58491-782D-4DB8-BFA7-FBB842112221}" type="sibTrans" cxnId="{978C52BE-9968-4B2C-835A-F7D233897AC0}">
      <dgm:prSet/>
      <dgm:spPr/>
      <dgm:t>
        <a:bodyPr/>
        <a:lstStyle/>
        <a:p>
          <a:endParaRPr lang="fr-FR"/>
        </a:p>
      </dgm:t>
    </dgm:pt>
    <dgm:pt modelId="{410F871A-2DC7-4547-B03A-4857C0FD00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</a:rPr>
            <a:t>Stéphane DURAND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</a:rPr>
            <a:t>Commission Fonctionnement/Animation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</a:rPr>
            <a:t>06.64.02.88.94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025AFE3-131A-4BE3-89C7-6767A4D4AE4D}" type="parTrans" cxnId="{625F5D19-9EB1-42E9-9181-CBFD8CD32BE0}">
      <dgm:prSet/>
      <dgm:spPr/>
      <dgm:t>
        <a:bodyPr/>
        <a:lstStyle/>
        <a:p>
          <a:endParaRPr lang="fr-FR"/>
        </a:p>
      </dgm:t>
    </dgm:pt>
    <dgm:pt modelId="{79886A95-7A76-4C8D-B5B4-4DE284D08007}" type="sibTrans" cxnId="{625F5D19-9EB1-42E9-9181-CBFD8CD32BE0}">
      <dgm:prSet/>
      <dgm:spPr/>
      <dgm:t>
        <a:bodyPr/>
        <a:lstStyle/>
        <a:p>
          <a:endParaRPr lang="fr-FR"/>
        </a:p>
      </dgm:t>
    </dgm:pt>
    <dgm:pt modelId="{88D3A4E3-4711-45CE-B074-AD5D0F3D43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Jonathan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DURAND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Maxime VENDE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Laurent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GIRAUD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Samuel BLANCHARD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Matthieu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Christophe CHEVALLEREAU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Sébastien NAULLEAU</a:t>
          </a:r>
        </a:p>
      </dgm:t>
    </dgm:pt>
    <dgm:pt modelId="{BF1AD04D-F0D5-40BE-BE53-E071AFAB8DE5}" type="parTrans" cxnId="{AE4D98F9-B9CF-4FFB-9899-E739B681CC35}">
      <dgm:prSet/>
      <dgm:spPr/>
      <dgm:t>
        <a:bodyPr/>
        <a:lstStyle/>
        <a:p>
          <a:endParaRPr lang="fr-FR"/>
        </a:p>
      </dgm:t>
    </dgm:pt>
    <dgm:pt modelId="{2140F6FD-C580-40E7-AAED-73EE3FB342F6}" type="sibTrans" cxnId="{AE4D98F9-B9CF-4FFB-9899-E739B681CC35}">
      <dgm:prSet/>
      <dgm:spPr/>
      <dgm:t>
        <a:bodyPr/>
        <a:lstStyle/>
        <a:p>
          <a:endParaRPr lang="fr-FR"/>
        </a:p>
      </dgm:t>
    </dgm:pt>
    <dgm:pt modelId="{3F55FAB0-E2CC-42D5-8EA3-6AB63B529D3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Maxime </a:t>
          </a:r>
          <a:r>
            <a:rPr kumimoji="0" lang="fr-FR" b="0" i="0" u="none" strike="noStrike" cap="none" normalizeH="0" baseline="0" dirty="0" err="1" smtClean="0">
              <a:ln/>
              <a:effectLst/>
              <a:latin typeface="Arial" charset="0"/>
            </a:rPr>
            <a:t>Vendé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Président Délégué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err="1" smtClean="0">
              <a:ln/>
              <a:effectLst/>
              <a:latin typeface="Arial" charset="0"/>
            </a:rPr>
            <a:t>Monsireigne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06.24.61.16.52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83AFF411-E00D-47EC-9E54-EFAE11932A88}" type="parTrans" cxnId="{1A4D5821-64D3-4D0F-B271-0C1A252813CF}">
      <dgm:prSet/>
      <dgm:spPr/>
      <dgm:t>
        <a:bodyPr/>
        <a:lstStyle/>
        <a:p>
          <a:endParaRPr lang="fr-FR"/>
        </a:p>
      </dgm:t>
    </dgm:pt>
    <dgm:pt modelId="{BB006666-4F8F-4412-9F3D-EC472A290F61}" type="sibTrans" cxnId="{1A4D5821-64D3-4D0F-B271-0C1A252813CF}">
      <dgm:prSet/>
      <dgm:spPr/>
      <dgm:t>
        <a:bodyPr/>
        <a:lstStyle/>
        <a:p>
          <a:endParaRPr lang="fr-FR"/>
        </a:p>
      </dgm:t>
    </dgm:pt>
    <dgm:pt modelId="{B586BBCD-8A59-42B0-A95C-A372508464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Dominique VILLENEUVE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Anthony POIRIER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66B29720-CB93-4356-B24E-FEE7377E82B5}" type="parTrans" cxnId="{3DB1982E-1BBF-4FA7-BF59-3B3AC4EDB6EC}">
      <dgm:prSet/>
      <dgm:spPr/>
      <dgm:t>
        <a:bodyPr/>
        <a:lstStyle/>
        <a:p>
          <a:endParaRPr lang="fr-FR"/>
        </a:p>
      </dgm:t>
    </dgm:pt>
    <dgm:pt modelId="{4E5D2D20-B782-41AD-963D-2218AFCA4E85}" type="sibTrans" cxnId="{3DB1982E-1BBF-4FA7-BF59-3B3AC4EDB6EC}">
      <dgm:prSet/>
      <dgm:spPr/>
      <dgm:t>
        <a:bodyPr/>
        <a:lstStyle/>
        <a:p>
          <a:endParaRPr lang="fr-FR"/>
        </a:p>
      </dgm:t>
    </dgm:pt>
    <dgm:pt modelId="{4AE24A15-800A-4435-94A0-08264C31C9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Anthony POIRIER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Secrétaire adjoint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06.15.63.28.64</a:t>
          </a:r>
        </a:p>
      </dgm:t>
    </dgm:pt>
    <dgm:pt modelId="{25988059-BEE8-44F6-A99F-1AC49B25B195}" type="parTrans" cxnId="{F399D01B-AF32-4E35-AF6C-BCB1D6509923}">
      <dgm:prSet/>
      <dgm:spPr/>
      <dgm:t>
        <a:bodyPr/>
        <a:lstStyle/>
        <a:p>
          <a:endParaRPr lang="fr-FR"/>
        </a:p>
      </dgm:t>
    </dgm:pt>
    <dgm:pt modelId="{FD384F67-6ED6-41B7-85B4-FE404C06A9AC}" type="sibTrans" cxnId="{F399D01B-AF32-4E35-AF6C-BCB1D6509923}">
      <dgm:prSet/>
      <dgm:spPr/>
      <dgm:t>
        <a:bodyPr/>
        <a:lstStyle/>
        <a:p>
          <a:endParaRPr lang="fr-FR"/>
        </a:p>
      </dgm:t>
    </dgm:pt>
    <dgm:pt modelId="{9800A914-2E96-4286-8923-6A4E63323618}">
      <dgm:prSet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Alban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ARNAUD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</a:endParaRP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</a:rPr>
            <a:t>Trésorier </a:t>
          </a: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adjoint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</a:rPr>
            <a:t>06.78.06.74.82</a:t>
          </a:r>
        </a:p>
      </dgm:t>
    </dgm:pt>
    <dgm:pt modelId="{1015C62D-4A14-4C17-AF9A-D1FF0A6D03E0}" type="parTrans" cxnId="{0C63DF4B-BBC5-4718-A74C-11163C49024A}">
      <dgm:prSet/>
      <dgm:spPr/>
      <dgm:t>
        <a:bodyPr/>
        <a:lstStyle/>
        <a:p>
          <a:endParaRPr lang="fr-FR"/>
        </a:p>
      </dgm:t>
    </dgm:pt>
    <dgm:pt modelId="{5AC07797-EDA4-435B-9738-FEB3562C83F0}" type="sibTrans" cxnId="{0C63DF4B-BBC5-4718-A74C-11163C49024A}">
      <dgm:prSet/>
      <dgm:spPr/>
      <dgm:t>
        <a:bodyPr/>
        <a:lstStyle/>
        <a:p>
          <a:endParaRPr lang="fr-FR"/>
        </a:p>
      </dgm:t>
    </dgm:pt>
    <dgm:pt modelId="{87356FB1-ED66-45DB-8802-33EC05F57ACC}" type="pres">
      <dgm:prSet presAssocID="{2045DD74-F1FD-4050-9F33-C95F38F2A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F82A067-E81B-42BC-87C8-AB5F5B8EE5B3}" type="pres">
      <dgm:prSet presAssocID="{FBB44D52-4EDC-47B2-A3D8-F558FEC86037}" presName="hierRoot1" presStyleCnt="0">
        <dgm:presLayoutVars>
          <dgm:hierBranch/>
        </dgm:presLayoutVars>
      </dgm:prSet>
      <dgm:spPr/>
    </dgm:pt>
    <dgm:pt modelId="{5DA7A2EE-0C0E-4A35-9CF9-8432AED2E953}" type="pres">
      <dgm:prSet presAssocID="{FBB44D52-4EDC-47B2-A3D8-F558FEC86037}" presName="rootComposite1" presStyleCnt="0"/>
      <dgm:spPr/>
    </dgm:pt>
    <dgm:pt modelId="{4CD7D93D-4CA3-4997-8FA7-403812BC3160}" type="pres">
      <dgm:prSet presAssocID="{FBB44D52-4EDC-47B2-A3D8-F558FEC8603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3A94DC6-B90C-4864-9602-85C6A4090451}" type="pres">
      <dgm:prSet presAssocID="{FBB44D52-4EDC-47B2-A3D8-F558FEC86037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AC69330-8C40-4128-B769-D794EC8E3F78}" type="pres">
      <dgm:prSet presAssocID="{FBB44D52-4EDC-47B2-A3D8-F558FEC86037}" presName="hierChild2" presStyleCnt="0"/>
      <dgm:spPr/>
    </dgm:pt>
    <dgm:pt modelId="{D8EBC219-7EE0-4CD5-A176-C1C042C5B6AB}" type="pres">
      <dgm:prSet presAssocID="{0AC945A5-3D78-463A-9FD9-0DC42ED2617B}" presName="Name35" presStyleLbl="parChTrans1D2" presStyleIdx="0" presStyleCnt="7"/>
      <dgm:spPr/>
      <dgm:t>
        <a:bodyPr/>
        <a:lstStyle/>
        <a:p>
          <a:endParaRPr lang="fr-FR"/>
        </a:p>
      </dgm:t>
    </dgm:pt>
    <dgm:pt modelId="{4621D770-207E-432F-8981-DE6BAF2EF959}" type="pres">
      <dgm:prSet presAssocID="{2C23361E-D4C8-43A4-B45A-A5488058F545}" presName="hierRoot2" presStyleCnt="0">
        <dgm:presLayoutVars>
          <dgm:hierBranch/>
        </dgm:presLayoutVars>
      </dgm:prSet>
      <dgm:spPr/>
    </dgm:pt>
    <dgm:pt modelId="{DA08EC5B-D819-499D-94A0-F1CDB056BF12}" type="pres">
      <dgm:prSet presAssocID="{2C23361E-D4C8-43A4-B45A-A5488058F545}" presName="rootComposite" presStyleCnt="0"/>
      <dgm:spPr/>
    </dgm:pt>
    <dgm:pt modelId="{AEB4F49B-149A-4123-97BC-D5ED132FC762}" type="pres">
      <dgm:prSet presAssocID="{2C23361E-D4C8-43A4-B45A-A5488058F545}" presName="rootText" presStyleLbl="node2" presStyleIdx="0" presStyleCnt="5" custLinFactNeighborX="7617" custLinFactNeighborY="-484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63BD364-C2C6-4213-A84F-BC82DCC831CA}" type="pres">
      <dgm:prSet presAssocID="{2C23361E-D4C8-43A4-B45A-A5488058F545}" presName="rootConnector" presStyleLbl="node2" presStyleIdx="0" presStyleCnt="5"/>
      <dgm:spPr/>
      <dgm:t>
        <a:bodyPr/>
        <a:lstStyle/>
        <a:p>
          <a:endParaRPr lang="fr-FR"/>
        </a:p>
      </dgm:t>
    </dgm:pt>
    <dgm:pt modelId="{6081BC08-2720-488B-9E6C-DC412C1A703E}" type="pres">
      <dgm:prSet presAssocID="{2C23361E-D4C8-43A4-B45A-A5488058F545}" presName="hierChild4" presStyleCnt="0"/>
      <dgm:spPr/>
    </dgm:pt>
    <dgm:pt modelId="{17B651B8-C72A-4201-B3AE-0975E5E64470}" type="pres">
      <dgm:prSet presAssocID="{3AAE989A-035A-44BA-AEFF-F73CEFBC45E7}" presName="Name35" presStyleLbl="parChTrans1D3" presStyleIdx="0" presStyleCnt="7"/>
      <dgm:spPr/>
      <dgm:t>
        <a:bodyPr/>
        <a:lstStyle/>
        <a:p>
          <a:endParaRPr lang="fr-FR"/>
        </a:p>
      </dgm:t>
    </dgm:pt>
    <dgm:pt modelId="{3772A853-5E95-49D0-9288-592DB3F53EDC}" type="pres">
      <dgm:prSet presAssocID="{E8644583-1828-4BFC-9FC0-7341B5962A7B}" presName="hierRoot2" presStyleCnt="0">
        <dgm:presLayoutVars>
          <dgm:hierBranch val="r"/>
        </dgm:presLayoutVars>
      </dgm:prSet>
      <dgm:spPr/>
    </dgm:pt>
    <dgm:pt modelId="{72E0A35B-9919-44A0-9BE8-5CD1FEDB7A6A}" type="pres">
      <dgm:prSet presAssocID="{E8644583-1828-4BFC-9FC0-7341B5962A7B}" presName="rootComposite" presStyleCnt="0"/>
      <dgm:spPr/>
    </dgm:pt>
    <dgm:pt modelId="{77E33C30-40D6-40E4-A90E-A6EA9B128C52}" type="pres">
      <dgm:prSet presAssocID="{E8644583-1828-4BFC-9FC0-7341B5962A7B}" presName="rootText" presStyleLbl="node3" presStyleIdx="0" presStyleCnt="7" custLinFactNeighborX="7617" custLinFactNeighborY="-33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BD6F6C-020F-4EF9-9E36-4005BE25E658}" type="pres">
      <dgm:prSet presAssocID="{E8644583-1828-4BFC-9FC0-7341B5962A7B}" presName="rootConnector" presStyleLbl="node3" presStyleIdx="0" presStyleCnt="7"/>
      <dgm:spPr/>
      <dgm:t>
        <a:bodyPr/>
        <a:lstStyle/>
        <a:p>
          <a:endParaRPr lang="fr-FR"/>
        </a:p>
      </dgm:t>
    </dgm:pt>
    <dgm:pt modelId="{70454F1F-25A3-4CFF-AFA2-0BF72452CA59}" type="pres">
      <dgm:prSet presAssocID="{E8644583-1828-4BFC-9FC0-7341B5962A7B}" presName="hierChild4" presStyleCnt="0"/>
      <dgm:spPr/>
    </dgm:pt>
    <dgm:pt modelId="{38682D04-AC07-437F-BB27-1183186B2D77}" type="pres">
      <dgm:prSet presAssocID="{E8644583-1828-4BFC-9FC0-7341B5962A7B}" presName="hierChild5" presStyleCnt="0"/>
      <dgm:spPr/>
    </dgm:pt>
    <dgm:pt modelId="{0BDCDECB-9BF2-4D1B-9068-DC56828DA48A}" type="pres">
      <dgm:prSet presAssocID="{2C23361E-D4C8-43A4-B45A-A5488058F545}" presName="hierChild5" presStyleCnt="0"/>
      <dgm:spPr/>
    </dgm:pt>
    <dgm:pt modelId="{0AAAAF19-AF5F-4194-997B-567FC7D3D543}" type="pres">
      <dgm:prSet presAssocID="{06C9BB8C-80EE-4D90-97D8-4F2B6AB3AD0B}" presName="Name35" presStyleLbl="parChTrans1D2" presStyleIdx="1" presStyleCnt="7"/>
      <dgm:spPr/>
      <dgm:t>
        <a:bodyPr/>
        <a:lstStyle/>
        <a:p>
          <a:endParaRPr lang="fr-FR"/>
        </a:p>
      </dgm:t>
    </dgm:pt>
    <dgm:pt modelId="{30F69285-768D-4FC9-AFA7-F42C9D2E0AC6}" type="pres">
      <dgm:prSet presAssocID="{3C8534C5-7984-420F-BECC-19BEC002FE62}" presName="hierRoot2" presStyleCnt="0">
        <dgm:presLayoutVars>
          <dgm:hierBranch/>
        </dgm:presLayoutVars>
      </dgm:prSet>
      <dgm:spPr/>
    </dgm:pt>
    <dgm:pt modelId="{50F956E4-E8AA-4A0D-934F-3EE3057D961C}" type="pres">
      <dgm:prSet presAssocID="{3C8534C5-7984-420F-BECC-19BEC002FE62}" presName="rootComposite" presStyleCnt="0"/>
      <dgm:spPr/>
    </dgm:pt>
    <dgm:pt modelId="{32FEC42F-186C-40EA-B43F-5699CEB1FEE6}" type="pres">
      <dgm:prSet presAssocID="{3C8534C5-7984-420F-BECC-19BEC002FE62}" presName="rootText" presStyleLbl="node2" presStyleIdx="1" presStyleCnt="5" custLinFactNeighborX="-663" custLinFactNeighborY="-484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3C7B01-7008-4594-9B58-56E2B2B1A944}" type="pres">
      <dgm:prSet presAssocID="{3C8534C5-7984-420F-BECC-19BEC002FE62}" presName="rootConnector" presStyleLbl="node2" presStyleIdx="1" presStyleCnt="5"/>
      <dgm:spPr/>
      <dgm:t>
        <a:bodyPr/>
        <a:lstStyle/>
        <a:p>
          <a:endParaRPr lang="fr-FR"/>
        </a:p>
      </dgm:t>
    </dgm:pt>
    <dgm:pt modelId="{8670A077-434F-4289-9022-E66E76FFD742}" type="pres">
      <dgm:prSet presAssocID="{3C8534C5-7984-420F-BECC-19BEC002FE62}" presName="hierChild4" presStyleCnt="0"/>
      <dgm:spPr/>
    </dgm:pt>
    <dgm:pt modelId="{E93E3619-9D75-409F-8333-C2835B087FD1}" type="pres">
      <dgm:prSet presAssocID="{A1141EBC-A963-4B4A-BD80-A92DDCA6E272}" presName="Name35" presStyleLbl="parChTrans1D3" presStyleIdx="1" presStyleCnt="7"/>
      <dgm:spPr/>
      <dgm:t>
        <a:bodyPr/>
        <a:lstStyle/>
        <a:p>
          <a:endParaRPr lang="fr-FR"/>
        </a:p>
      </dgm:t>
    </dgm:pt>
    <dgm:pt modelId="{49C76257-8133-45B1-8CA7-7EEDE12883F5}" type="pres">
      <dgm:prSet presAssocID="{89F1E422-305A-40BE-9C78-C2DDD32FE061}" presName="hierRoot2" presStyleCnt="0">
        <dgm:presLayoutVars>
          <dgm:hierBranch val="r"/>
        </dgm:presLayoutVars>
      </dgm:prSet>
      <dgm:spPr/>
    </dgm:pt>
    <dgm:pt modelId="{5719B14D-8F0A-4CB7-BFC1-E8D9E420FD9C}" type="pres">
      <dgm:prSet presAssocID="{89F1E422-305A-40BE-9C78-C2DDD32FE061}" presName="rootComposite" presStyleCnt="0"/>
      <dgm:spPr/>
    </dgm:pt>
    <dgm:pt modelId="{983F054B-53EB-436C-BA57-C330A66CD426}" type="pres">
      <dgm:prSet presAssocID="{89F1E422-305A-40BE-9C78-C2DDD32FE061}" presName="rootText" presStyleLbl="node3" presStyleIdx="1" presStyleCnt="7" custLinFactNeighborX="-663" custLinFactNeighborY="-33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C30EF0-CA02-4E20-8584-3C204774DCAB}" type="pres">
      <dgm:prSet presAssocID="{89F1E422-305A-40BE-9C78-C2DDD32FE061}" presName="rootConnector" presStyleLbl="node3" presStyleIdx="1" presStyleCnt="7"/>
      <dgm:spPr/>
      <dgm:t>
        <a:bodyPr/>
        <a:lstStyle/>
        <a:p>
          <a:endParaRPr lang="fr-FR"/>
        </a:p>
      </dgm:t>
    </dgm:pt>
    <dgm:pt modelId="{C32FEA43-4BF9-451E-B651-0CCA810636C7}" type="pres">
      <dgm:prSet presAssocID="{89F1E422-305A-40BE-9C78-C2DDD32FE061}" presName="hierChild4" presStyleCnt="0"/>
      <dgm:spPr/>
    </dgm:pt>
    <dgm:pt modelId="{65D81AF7-57E2-457F-8EF9-48C295895F2B}" type="pres">
      <dgm:prSet presAssocID="{89F1E422-305A-40BE-9C78-C2DDD32FE061}" presName="hierChild5" presStyleCnt="0"/>
      <dgm:spPr/>
    </dgm:pt>
    <dgm:pt modelId="{1D089A4E-C6F9-4B90-8ED1-D3C09DF3B7C8}" type="pres">
      <dgm:prSet presAssocID="{3C8534C5-7984-420F-BECC-19BEC002FE62}" presName="hierChild5" presStyleCnt="0"/>
      <dgm:spPr/>
    </dgm:pt>
    <dgm:pt modelId="{948857F4-7CF5-4227-A1E5-A8CD7E497DA2}" type="pres">
      <dgm:prSet presAssocID="{8D429B64-CA8C-4B55-A94E-AA63EB7218E3}" presName="Name35" presStyleLbl="parChTrans1D2" presStyleIdx="2" presStyleCnt="7"/>
      <dgm:spPr/>
      <dgm:t>
        <a:bodyPr/>
        <a:lstStyle/>
        <a:p>
          <a:endParaRPr lang="fr-FR"/>
        </a:p>
      </dgm:t>
    </dgm:pt>
    <dgm:pt modelId="{5EC0363B-AB18-4336-B00A-9F4857E250E5}" type="pres">
      <dgm:prSet presAssocID="{011397E6-5644-4E24-B4DE-0CB0F75E30FC}" presName="hierRoot2" presStyleCnt="0">
        <dgm:presLayoutVars>
          <dgm:hierBranch/>
        </dgm:presLayoutVars>
      </dgm:prSet>
      <dgm:spPr/>
    </dgm:pt>
    <dgm:pt modelId="{E5A1835D-12B1-4F0D-A814-FFEA995D4EF3}" type="pres">
      <dgm:prSet presAssocID="{011397E6-5644-4E24-B4DE-0CB0F75E30FC}" presName="rootComposite" presStyleCnt="0"/>
      <dgm:spPr/>
    </dgm:pt>
    <dgm:pt modelId="{5183E894-2D7B-4CA2-BAA3-2EAE7C96878A}" type="pres">
      <dgm:prSet presAssocID="{011397E6-5644-4E24-B4DE-0CB0F75E30FC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CBB88B-BA25-44CA-BD0E-1AC3DFF3C7F9}" type="pres">
      <dgm:prSet presAssocID="{011397E6-5644-4E24-B4DE-0CB0F75E30FC}" presName="rootConnector" presStyleLbl="node2" presStyleIdx="2" presStyleCnt="5"/>
      <dgm:spPr/>
      <dgm:t>
        <a:bodyPr/>
        <a:lstStyle/>
        <a:p>
          <a:endParaRPr lang="fr-FR"/>
        </a:p>
      </dgm:t>
    </dgm:pt>
    <dgm:pt modelId="{29464537-52A8-49FA-8DD7-2FCB8F801426}" type="pres">
      <dgm:prSet presAssocID="{011397E6-5644-4E24-B4DE-0CB0F75E30FC}" presName="hierChild4" presStyleCnt="0"/>
      <dgm:spPr/>
    </dgm:pt>
    <dgm:pt modelId="{E491CB93-1001-4ACE-A2E3-7472F97B015B}" type="pres">
      <dgm:prSet presAssocID="{0DFF49A1-CA64-497E-BBC3-A050E05A0749}" presName="Name35" presStyleLbl="parChTrans1D3" presStyleIdx="2" presStyleCnt="7"/>
      <dgm:spPr/>
      <dgm:t>
        <a:bodyPr/>
        <a:lstStyle/>
        <a:p>
          <a:endParaRPr lang="fr-FR"/>
        </a:p>
      </dgm:t>
    </dgm:pt>
    <dgm:pt modelId="{132A9BBB-CA99-46B1-8072-8549F3E62AC8}" type="pres">
      <dgm:prSet presAssocID="{6FAE85D2-702D-43EA-AE46-4E0CB485B45D}" presName="hierRoot2" presStyleCnt="0">
        <dgm:presLayoutVars>
          <dgm:hierBranch val="r"/>
        </dgm:presLayoutVars>
      </dgm:prSet>
      <dgm:spPr/>
    </dgm:pt>
    <dgm:pt modelId="{C915E8CD-8756-475F-A50F-2C637B9C662E}" type="pres">
      <dgm:prSet presAssocID="{6FAE85D2-702D-43EA-AE46-4E0CB485B45D}" presName="rootComposite" presStyleCnt="0"/>
      <dgm:spPr/>
    </dgm:pt>
    <dgm:pt modelId="{B101F5F1-164D-48A9-92C9-669258389E10}" type="pres">
      <dgm:prSet presAssocID="{6FAE85D2-702D-43EA-AE46-4E0CB485B45D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325CD0-4C1F-4C92-B491-03406F3D2DA0}" type="pres">
      <dgm:prSet presAssocID="{6FAE85D2-702D-43EA-AE46-4E0CB485B45D}" presName="rootConnector" presStyleLbl="node3" presStyleIdx="2" presStyleCnt="7"/>
      <dgm:spPr/>
      <dgm:t>
        <a:bodyPr/>
        <a:lstStyle/>
        <a:p>
          <a:endParaRPr lang="fr-FR"/>
        </a:p>
      </dgm:t>
    </dgm:pt>
    <dgm:pt modelId="{F6F08D06-7664-45FC-B934-2C7710C3CA8E}" type="pres">
      <dgm:prSet presAssocID="{6FAE85D2-702D-43EA-AE46-4E0CB485B45D}" presName="hierChild4" presStyleCnt="0"/>
      <dgm:spPr/>
    </dgm:pt>
    <dgm:pt modelId="{0728F4F5-4578-4D3B-8D19-10A33E15A2CA}" type="pres">
      <dgm:prSet presAssocID="{6FAE85D2-702D-43EA-AE46-4E0CB485B45D}" presName="hierChild5" presStyleCnt="0"/>
      <dgm:spPr/>
    </dgm:pt>
    <dgm:pt modelId="{09C81BF5-F459-4577-8D9A-F1CE7436DEBD}" type="pres">
      <dgm:prSet presAssocID="{011397E6-5644-4E24-B4DE-0CB0F75E30FC}" presName="hierChild5" presStyleCnt="0"/>
      <dgm:spPr/>
    </dgm:pt>
    <dgm:pt modelId="{AE854071-D427-4425-BD81-D25CE412A20C}" type="pres">
      <dgm:prSet presAssocID="{3025AFE3-131A-4BE3-89C7-6767A4D4AE4D}" presName="Name35" presStyleLbl="parChTrans1D2" presStyleIdx="3" presStyleCnt="7"/>
      <dgm:spPr/>
      <dgm:t>
        <a:bodyPr/>
        <a:lstStyle/>
        <a:p>
          <a:endParaRPr lang="fr-FR"/>
        </a:p>
      </dgm:t>
    </dgm:pt>
    <dgm:pt modelId="{490C6A0A-ED5D-4511-9125-B6FDF5CA7128}" type="pres">
      <dgm:prSet presAssocID="{410F871A-2DC7-4547-B03A-4857C0FD0049}" presName="hierRoot2" presStyleCnt="0">
        <dgm:presLayoutVars>
          <dgm:hierBranch/>
        </dgm:presLayoutVars>
      </dgm:prSet>
      <dgm:spPr/>
    </dgm:pt>
    <dgm:pt modelId="{E9920A45-E942-4579-B6F8-A7699FF2178B}" type="pres">
      <dgm:prSet presAssocID="{410F871A-2DC7-4547-B03A-4857C0FD0049}" presName="rootComposite" presStyleCnt="0"/>
      <dgm:spPr/>
    </dgm:pt>
    <dgm:pt modelId="{EA810D38-34F5-42F6-877F-E24606787336}" type="pres">
      <dgm:prSet presAssocID="{410F871A-2DC7-4547-B03A-4857C0FD0049}" presName="rootText" presStyleLbl="node2" presStyleIdx="3" presStyleCnt="5" custLinFactNeighborX="8396" custLinFactNeighborY="-484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70F81D-F161-4A08-A2EB-2AD4EA568C52}" type="pres">
      <dgm:prSet presAssocID="{410F871A-2DC7-4547-B03A-4857C0FD0049}" presName="rootConnector" presStyleLbl="node2" presStyleIdx="3" presStyleCnt="5"/>
      <dgm:spPr/>
      <dgm:t>
        <a:bodyPr/>
        <a:lstStyle/>
        <a:p>
          <a:endParaRPr lang="fr-FR"/>
        </a:p>
      </dgm:t>
    </dgm:pt>
    <dgm:pt modelId="{068266CB-35D3-41F8-8E88-DF5764BCEB5A}" type="pres">
      <dgm:prSet presAssocID="{410F871A-2DC7-4547-B03A-4857C0FD0049}" presName="hierChild4" presStyleCnt="0"/>
      <dgm:spPr/>
    </dgm:pt>
    <dgm:pt modelId="{CECE4CF2-F8E5-4DDB-8F56-545F5178DE92}" type="pres">
      <dgm:prSet presAssocID="{BF1AD04D-F0D5-40BE-BE53-E071AFAB8DE5}" presName="Name35" presStyleLbl="parChTrans1D3" presStyleIdx="3" presStyleCnt="7"/>
      <dgm:spPr/>
      <dgm:t>
        <a:bodyPr/>
        <a:lstStyle/>
        <a:p>
          <a:endParaRPr lang="fr-FR"/>
        </a:p>
      </dgm:t>
    </dgm:pt>
    <dgm:pt modelId="{891BFD75-DE35-4F05-8D09-61C88E961542}" type="pres">
      <dgm:prSet presAssocID="{88D3A4E3-4711-45CE-B074-AD5D0F3D435B}" presName="hierRoot2" presStyleCnt="0">
        <dgm:presLayoutVars>
          <dgm:hierBranch val="r"/>
        </dgm:presLayoutVars>
      </dgm:prSet>
      <dgm:spPr/>
    </dgm:pt>
    <dgm:pt modelId="{D52BC2F6-CB39-4914-BBC9-A3B085EBD831}" type="pres">
      <dgm:prSet presAssocID="{88D3A4E3-4711-45CE-B074-AD5D0F3D435B}" presName="rootComposite" presStyleCnt="0"/>
      <dgm:spPr/>
    </dgm:pt>
    <dgm:pt modelId="{F79937CE-F289-4340-97A8-D9E30BEAE10C}" type="pres">
      <dgm:prSet presAssocID="{88D3A4E3-4711-45CE-B074-AD5D0F3D435B}" presName="rootText" presStyleLbl="node3" presStyleIdx="3" presStyleCnt="7" custLinFactNeighborX="8396" custLinFactNeighborY="68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81760AB-23F3-47CF-91C9-3E96B620DC1A}" type="pres">
      <dgm:prSet presAssocID="{88D3A4E3-4711-45CE-B074-AD5D0F3D435B}" presName="rootConnector" presStyleLbl="node3" presStyleIdx="3" presStyleCnt="7"/>
      <dgm:spPr/>
      <dgm:t>
        <a:bodyPr/>
        <a:lstStyle/>
        <a:p>
          <a:endParaRPr lang="fr-FR"/>
        </a:p>
      </dgm:t>
    </dgm:pt>
    <dgm:pt modelId="{CA676762-CB70-4F40-9E20-CE2404BA8620}" type="pres">
      <dgm:prSet presAssocID="{88D3A4E3-4711-45CE-B074-AD5D0F3D435B}" presName="hierChild4" presStyleCnt="0"/>
      <dgm:spPr/>
    </dgm:pt>
    <dgm:pt modelId="{E0549CA0-073A-4710-8BB3-C1E9B82D3570}" type="pres">
      <dgm:prSet presAssocID="{88D3A4E3-4711-45CE-B074-AD5D0F3D435B}" presName="hierChild5" presStyleCnt="0"/>
      <dgm:spPr/>
    </dgm:pt>
    <dgm:pt modelId="{402F74B4-9083-4201-8F4B-3796CAC68603}" type="pres">
      <dgm:prSet presAssocID="{410F871A-2DC7-4547-B03A-4857C0FD0049}" presName="hierChild5" presStyleCnt="0"/>
      <dgm:spPr/>
    </dgm:pt>
    <dgm:pt modelId="{6645EE1E-FD9B-4066-B265-01B411CB5EC8}" type="pres">
      <dgm:prSet presAssocID="{83AFF411-E00D-47EC-9E54-EFAE11932A88}" presName="Name35" presStyleLbl="parChTrans1D2" presStyleIdx="4" presStyleCnt="7"/>
      <dgm:spPr/>
      <dgm:t>
        <a:bodyPr/>
        <a:lstStyle/>
        <a:p>
          <a:endParaRPr lang="fr-FR"/>
        </a:p>
      </dgm:t>
    </dgm:pt>
    <dgm:pt modelId="{AA4935C4-F1C6-435E-A595-87F1FB9EDE8B}" type="pres">
      <dgm:prSet presAssocID="{3F55FAB0-E2CC-42D5-8EA3-6AB63B529D34}" presName="hierRoot2" presStyleCnt="0">
        <dgm:presLayoutVars>
          <dgm:hierBranch/>
        </dgm:presLayoutVars>
      </dgm:prSet>
      <dgm:spPr/>
    </dgm:pt>
    <dgm:pt modelId="{11707765-8F88-492F-B51F-EA532BCEB549}" type="pres">
      <dgm:prSet presAssocID="{3F55FAB0-E2CC-42D5-8EA3-6AB63B529D34}" presName="rootComposite" presStyleCnt="0"/>
      <dgm:spPr/>
    </dgm:pt>
    <dgm:pt modelId="{85DDDCE7-98EB-44B7-A1F4-77CF42B3B7A4}" type="pres">
      <dgm:prSet presAssocID="{3F55FAB0-E2CC-42D5-8EA3-6AB63B529D34}" presName="rootText" presStyleLbl="node2" presStyleIdx="4" presStyleCnt="5" custLinFactNeighborX="-5007" custLinFactNeighborY="-484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03DBD16-9873-4DA2-BC3D-E39991266777}" type="pres">
      <dgm:prSet presAssocID="{3F55FAB0-E2CC-42D5-8EA3-6AB63B529D34}" presName="rootConnector" presStyleLbl="node2" presStyleIdx="4" presStyleCnt="5"/>
      <dgm:spPr/>
      <dgm:t>
        <a:bodyPr/>
        <a:lstStyle/>
        <a:p>
          <a:endParaRPr lang="fr-FR"/>
        </a:p>
      </dgm:t>
    </dgm:pt>
    <dgm:pt modelId="{4F2BE3DD-FED2-4E10-A218-9E6AFDAA7A36}" type="pres">
      <dgm:prSet presAssocID="{3F55FAB0-E2CC-42D5-8EA3-6AB63B529D34}" presName="hierChild4" presStyleCnt="0"/>
      <dgm:spPr/>
    </dgm:pt>
    <dgm:pt modelId="{65D47105-A397-4927-9102-60B2893A09EE}" type="pres">
      <dgm:prSet presAssocID="{66B29720-CB93-4356-B24E-FEE7377E82B5}" presName="Name35" presStyleLbl="parChTrans1D3" presStyleIdx="4" presStyleCnt="7"/>
      <dgm:spPr/>
      <dgm:t>
        <a:bodyPr/>
        <a:lstStyle/>
        <a:p>
          <a:endParaRPr lang="fr-FR"/>
        </a:p>
      </dgm:t>
    </dgm:pt>
    <dgm:pt modelId="{DAF2B6AA-F888-4A55-A3E4-B3B90F6930A4}" type="pres">
      <dgm:prSet presAssocID="{B586BBCD-8A59-42B0-A95C-A37250846447}" presName="hierRoot2" presStyleCnt="0">
        <dgm:presLayoutVars>
          <dgm:hierBranch val="r"/>
        </dgm:presLayoutVars>
      </dgm:prSet>
      <dgm:spPr/>
    </dgm:pt>
    <dgm:pt modelId="{B9B97CB6-F072-4109-89DB-00436D8B8604}" type="pres">
      <dgm:prSet presAssocID="{B586BBCD-8A59-42B0-A95C-A37250846447}" presName="rootComposite" presStyleCnt="0"/>
      <dgm:spPr/>
    </dgm:pt>
    <dgm:pt modelId="{6189D930-6212-4755-98BC-E82A683DA70D}" type="pres">
      <dgm:prSet presAssocID="{B586BBCD-8A59-42B0-A95C-A37250846447}" presName="rootText" presStyleLbl="node3" presStyleIdx="4" presStyleCnt="7" custLinFactNeighborX="-5007" custLinFactNeighborY="68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0CECEB-20B3-4C0E-BE01-4A0615AE9F0C}" type="pres">
      <dgm:prSet presAssocID="{B586BBCD-8A59-42B0-A95C-A37250846447}" presName="rootConnector" presStyleLbl="node3" presStyleIdx="4" presStyleCnt="7"/>
      <dgm:spPr/>
      <dgm:t>
        <a:bodyPr/>
        <a:lstStyle/>
        <a:p>
          <a:endParaRPr lang="fr-FR"/>
        </a:p>
      </dgm:t>
    </dgm:pt>
    <dgm:pt modelId="{8F462022-3B67-489D-A576-81565F781AB9}" type="pres">
      <dgm:prSet presAssocID="{B586BBCD-8A59-42B0-A95C-A37250846447}" presName="hierChild4" presStyleCnt="0"/>
      <dgm:spPr/>
    </dgm:pt>
    <dgm:pt modelId="{1ECDEB2C-2EAB-446E-98BD-E80EB758A54A}" type="pres">
      <dgm:prSet presAssocID="{B586BBCD-8A59-42B0-A95C-A37250846447}" presName="hierChild5" presStyleCnt="0"/>
      <dgm:spPr/>
    </dgm:pt>
    <dgm:pt modelId="{AC2E4CC0-1C1B-4196-A9AE-8C7F42F30C8E}" type="pres">
      <dgm:prSet presAssocID="{3F55FAB0-E2CC-42D5-8EA3-6AB63B529D34}" presName="hierChild5" presStyleCnt="0"/>
      <dgm:spPr/>
    </dgm:pt>
    <dgm:pt modelId="{6D742928-A419-40E3-8C32-E8C10988C96B}" type="pres">
      <dgm:prSet presAssocID="{FBB44D52-4EDC-47B2-A3D8-F558FEC86037}" presName="hierChild3" presStyleCnt="0"/>
      <dgm:spPr/>
    </dgm:pt>
    <dgm:pt modelId="{2697FC05-CE5C-4E78-8056-49D3C5B9422E}" type="pres">
      <dgm:prSet presAssocID="{F4D5FABE-59B7-447B-86AD-BF785EC780A0}" presName="Name111" presStyleLbl="parChTrans1D2" presStyleIdx="5" presStyleCnt="7"/>
      <dgm:spPr/>
      <dgm:t>
        <a:bodyPr/>
        <a:lstStyle/>
        <a:p>
          <a:endParaRPr lang="fr-FR"/>
        </a:p>
      </dgm:t>
    </dgm:pt>
    <dgm:pt modelId="{FC14CEEF-D979-4ABA-BEF7-612C5412B16E}" type="pres">
      <dgm:prSet presAssocID="{27E3047C-2167-4C4A-A2D2-27656A016DB7}" presName="hierRoot3" presStyleCnt="0">
        <dgm:presLayoutVars>
          <dgm:hierBranch/>
        </dgm:presLayoutVars>
      </dgm:prSet>
      <dgm:spPr/>
    </dgm:pt>
    <dgm:pt modelId="{11CCEF43-8240-443D-8758-DB87F5B8E5A8}" type="pres">
      <dgm:prSet presAssocID="{27E3047C-2167-4C4A-A2D2-27656A016DB7}" presName="rootComposite3" presStyleCnt="0"/>
      <dgm:spPr/>
    </dgm:pt>
    <dgm:pt modelId="{A8018D28-78D1-4316-845C-5D340A859924}" type="pres">
      <dgm:prSet presAssocID="{27E3047C-2167-4C4A-A2D2-27656A016DB7}" presName="rootText3" presStyleLbl="asst1" presStyleIdx="0" presStyleCnt="2" custLinFactNeighborX="321" custLinFactNeighborY="248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4BE9E56-19DD-48BD-BB56-7E1217D31B06}" type="pres">
      <dgm:prSet presAssocID="{27E3047C-2167-4C4A-A2D2-27656A016DB7}" presName="rootConnector3" presStyleLbl="asst1" presStyleIdx="0" presStyleCnt="2"/>
      <dgm:spPr/>
      <dgm:t>
        <a:bodyPr/>
        <a:lstStyle/>
        <a:p>
          <a:endParaRPr lang="fr-FR"/>
        </a:p>
      </dgm:t>
    </dgm:pt>
    <dgm:pt modelId="{6A1FDA84-D4D8-4C04-9694-43BBD57370C6}" type="pres">
      <dgm:prSet presAssocID="{27E3047C-2167-4C4A-A2D2-27656A016DB7}" presName="hierChild6" presStyleCnt="0"/>
      <dgm:spPr/>
    </dgm:pt>
    <dgm:pt modelId="{FC3725F3-027A-423B-9F88-4E8FED950BE8}" type="pres">
      <dgm:prSet presAssocID="{25988059-BEE8-44F6-A99F-1AC49B25B195}" presName="Name35" presStyleLbl="parChTrans1D3" presStyleIdx="5" presStyleCnt="7"/>
      <dgm:spPr/>
      <dgm:t>
        <a:bodyPr/>
        <a:lstStyle/>
        <a:p>
          <a:endParaRPr lang="fr-FR"/>
        </a:p>
      </dgm:t>
    </dgm:pt>
    <dgm:pt modelId="{0BD0F2E9-9CF2-413E-832E-2EF6DD276FF8}" type="pres">
      <dgm:prSet presAssocID="{4AE24A15-800A-4435-94A0-08264C31C97F}" presName="hierRoot2" presStyleCnt="0">
        <dgm:presLayoutVars>
          <dgm:hierBranch val="init"/>
        </dgm:presLayoutVars>
      </dgm:prSet>
      <dgm:spPr/>
    </dgm:pt>
    <dgm:pt modelId="{2B81E751-5D94-4DAD-9946-A200223F9DF5}" type="pres">
      <dgm:prSet presAssocID="{4AE24A15-800A-4435-94A0-08264C31C97F}" presName="rootComposite" presStyleCnt="0"/>
      <dgm:spPr/>
    </dgm:pt>
    <dgm:pt modelId="{4A3B9AB5-96E0-47D7-BE5C-2AD696978B41}" type="pres">
      <dgm:prSet presAssocID="{4AE24A15-800A-4435-94A0-08264C31C97F}" presName="rootText" presStyleLbl="node3" presStyleIdx="5" presStyleCnt="7" custLinFactNeighborX="321" custLinFactNeighborY="-630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8A6D1C9-3234-497E-BF40-47B8D09F755A}" type="pres">
      <dgm:prSet presAssocID="{4AE24A15-800A-4435-94A0-08264C31C97F}" presName="rootConnector" presStyleLbl="node3" presStyleIdx="5" presStyleCnt="7"/>
      <dgm:spPr/>
      <dgm:t>
        <a:bodyPr/>
        <a:lstStyle/>
        <a:p>
          <a:endParaRPr lang="fr-FR"/>
        </a:p>
      </dgm:t>
    </dgm:pt>
    <dgm:pt modelId="{4C4CE916-FDC9-48C6-B192-E78C72D8A5FA}" type="pres">
      <dgm:prSet presAssocID="{4AE24A15-800A-4435-94A0-08264C31C97F}" presName="hierChild4" presStyleCnt="0"/>
      <dgm:spPr/>
    </dgm:pt>
    <dgm:pt modelId="{9CE04DBE-7083-44B3-9FD2-4C714C2AB5EB}" type="pres">
      <dgm:prSet presAssocID="{4AE24A15-800A-4435-94A0-08264C31C97F}" presName="hierChild5" presStyleCnt="0"/>
      <dgm:spPr/>
    </dgm:pt>
    <dgm:pt modelId="{D77833C5-995D-44D5-BE5B-C208BB126874}" type="pres">
      <dgm:prSet presAssocID="{27E3047C-2167-4C4A-A2D2-27656A016DB7}" presName="hierChild7" presStyleCnt="0"/>
      <dgm:spPr/>
    </dgm:pt>
    <dgm:pt modelId="{577C919B-BDD5-4759-95DE-311A2055EFBA}" type="pres">
      <dgm:prSet presAssocID="{473A0801-1B22-41EB-82A0-10C2E6C3F142}" presName="Name111" presStyleLbl="parChTrans1D2" presStyleIdx="6" presStyleCnt="7"/>
      <dgm:spPr/>
      <dgm:t>
        <a:bodyPr/>
        <a:lstStyle/>
        <a:p>
          <a:endParaRPr lang="fr-FR"/>
        </a:p>
      </dgm:t>
    </dgm:pt>
    <dgm:pt modelId="{83F21962-5770-4407-B6E8-C77A03FBDB76}" type="pres">
      <dgm:prSet presAssocID="{BB6E29D2-E5E1-4094-8EA6-5385C2580843}" presName="hierRoot3" presStyleCnt="0">
        <dgm:presLayoutVars>
          <dgm:hierBranch/>
        </dgm:presLayoutVars>
      </dgm:prSet>
      <dgm:spPr/>
    </dgm:pt>
    <dgm:pt modelId="{2C72F180-7B38-463F-A5AD-F6FCC5B0A4FF}" type="pres">
      <dgm:prSet presAssocID="{BB6E29D2-E5E1-4094-8EA6-5385C2580843}" presName="rootComposite3" presStyleCnt="0"/>
      <dgm:spPr/>
    </dgm:pt>
    <dgm:pt modelId="{2291AF73-104C-4875-943C-F6C6EAE902C2}" type="pres">
      <dgm:prSet presAssocID="{BB6E29D2-E5E1-4094-8EA6-5385C2580843}" presName="rootText3" presStyleLbl="asst1" presStyleIdx="1" presStyleCnt="2" custLinFactNeighborX="2289" custLinFactNeighborY="248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683D8F4-7088-4C2D-AED0-996B8D6788D2}" type="pres">
      <dgm:prSet presAssocID="{BB6E29D2-E5E1-4094-8EA6-5385C2580843}" presName="rootConnector3" presStyleLbl="asst1" presStyleIdx="1" presStyleCnt="2"/>
      <dgm:spPr/>
      <dgm:t>
        <a:bodyPr/>
        <a:lstStyle/>
        <a:p>
          <a:endParaRPr lang="fr-FR"/>
        </a:p>
      </dgm:t>
    </dgm:pt>
    <dgm:pt modelId="{CED6AC8F-2413-4CF5-A3C0-DCBAA8CB87E9}" type="pres">
      <dgm:prSet presAssocID="{BB6E29D2-E5E1-4094-8EA6-5385C2580843}" presName="hierChild6" presStyleCnt="0"/>
      <dgm:spPr/>
    </dgm:pt>
    <dgm:pt modelId="{F74487EE-9302-4696-A163-DCD220801A27}" type="pres">
      <dgm:prSet presAssocID="{1015C62D-4A14-4C17-AF9A-D1FF0A6D03E0}" presName="Name35" presStyleLbl="parChTrans1D3" presStyleIdx="6" presStyleCnt="7"/>
      <dgm:spPr/>
    </dgm:pt>
    <dgm:pt modelId="{2C7C07DA-155B-4D34-93EC-8F235A4E1CB4}" type="pres">
      <dgm:prSet presAssocID="{9800A914-2E96-4286-8923-6A4E63323618}" presName="hierRoot2" presStyleCnt="0">
        <dgm:presLayoutVars>
          <dgm:hierBranch val="init"/>
        </dgm:presLayoutVars>
      </dgm:prSet>
      <dgm:spPr/>
    </dgm:pt>
    <dgm:pt modelId="{3778AF56-9678-4FBF-8414-DB1040AC557B}" type="pres">
      <dgm:prSet presAssocID="{9800A914-2E96-4286-8923-6A4E63323618}" presName="rootComposite" presStyleCnt="0"/>
      <dgm:spPr/>
    </dgm:pt>
    <dgm:pt modelId="{833F27B2-15F7-4A38-A071-21B66551EF0F}" type="pres">
      <dgm:prSet presAssocID="{9800A914-2E96-4286-8923-6A4E63323618}" presName="rootText" presStyleLbl="node3" presStyleIdx="6" presStyleCnt="7" custLinFactNeighborX="2289" custLinFactNeighborY="-630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52464C6-BC66-464B-A37C-B857E9A595D7}" type="pres">
      <dgm:prSet presAssocID="{9800A914-2E96-4286-8923-6A4E63323618}" presName="rootConnector" presStyleLbl="node3" presStyleIdx="6" presStyleCnt="7"/>
      <dgm:spPr/>
      <dgm:t>
        <a:bodyPr/>
        <a:lstStyle/>
        <a:p>
          <a:endParaRPr lang="fr-FR"/>
        </a:p>
      </dgm:t>
    </dgm:pt>
    <dgm:pt modelId="{12E6B580-1BE5-4E63-AF52-DFBE755783FB}" type="pres">
      <dgm:prSet presAssocID="{9800A914-2E96-4286-8923-6A4E63323618}" presName="hierChild4" presStyleCnt="0"/>
      <dgm:spPr/>
    </dgm:pt>
    <dgm:pt modelId="{B7FFF25E-0F3D-41C0-9AAF-A6F7DC5648B6}" type="pres">
      <dgm:prSet presAssocID="{9800A914-2E96-4286-8923-6A4E63323618}" presName="hierChild5" presStyleCnt="0"/>
      <dgm:spPr/>
    </dgm:pt>
    <dgm:pt modelId="{4DC4FBA7-69A4-42ED-BAAD-F83B9421BA75}" type="pres">
      <dgm:prSet presAssocID="{BB6E29D2-E5E1-4094-8EA6-5385C2580843}" presName="hierChild7" presStyleCnt="0"/>
      <dgm:spPr/>
    </dgm:pt>
  </dgm:ptLst>
  <dgm:cxnLst>
    <dgm:cxn modelId="{C71A2A40-720B-49C3-9882-7CB2269B1240}" srcId="{FBB44D52-4EDC-47B2-A3D8-F558FEC86037}" destId="{3C8534C5-7984-420F-BECC-19BEC002FE62}" srcOrd="3" destOrd="0" parTransId="{06C9BB8C-80EE-4D90-97D8-4F2B6AB3AD0B}" sibTransId="{B4491CF5-58FC-44E7-812E-E0B65FB36933}"/>
    <dgm:cxn modelId="{6DFB7A6F-0B95-4510-A54F-67E5F87EE733}" type="presOf" srcId="{3F55FAB0-E2CC-42D5-8EA3-6AB63B529D34}" destId="{703DBD16-9873-4DA2-BC3D-E39991266777}" srcOrd="1" destOrd="0" presId="urn:microsoft.com/office/officeart/2005/8/layout/orgChart1"/>
    <dgm:cxn modelId="{083088D9-2811-4745-BAFB-E28D2D496C38}" type="presOf" srcId="{B586BBCD-8A59-42B0-A95C-A37250846447}" destId="{190CECEB-20B3-4C0E-BE01-4A0615AE9F0C}" srcOrd="1" destOrd="0" presId="urn:microsoft.com/office/officeart/2005/8/layout/orgChart1"/>
    <dgm:cxn modelId="{2901B426-01DD-46ED-A351-26C52D8E615B}" type="presOf" srcId="{4AE24A15-800A-4435-94A0-08264C31C97F}" destId="{D8A6D1C9-3234-497E-BF40-47B8D09F755A}" srcOrd="1" destOrd="0" presId="urn:microsoft.com/office/officeart/2005/8/layout/orgChart1"/>
    <dgm:cxn modelId="{63CD5C52-AD86-48D8-8FDA-45D382D04CFD}" type="presOf" srcId="{89F1E422-305A-40BE-9C78-C2DDD32FE061}" destId="{983F054B-53EB-436C-BA57-C330A66CD426}" srcOrd="0" destOrd="0" presId="urn:microsoft.com/office/officeart/2005/8/layout/orgChart1"/>
    <dgm:cxn modelId="{3DB1982E-1BBF-4FA7-BF59-3B3AC4EDB6EC}" srcId="{3F55FAB0-E2CC-42D5-8EA3-6AB63B529D34}" destId="{B586BBCD-8A59-42B0-A95C-A37250846447}" srcOrd="0" destOrd="0" parTransId="{66B29720-CB93-4356-B24E-FEE7377E82B5}" sibTransId="{4E5D2D20-B782-41AD-963D-2218AFCA4E85}"/>
    <dgm:cxn modelId="{00E31DE2-C852-4476-B2A6-C87300954E7C}" type="presOf" srcId="{4AE24A15-800A-4435-94A0-08264C31C97F}" destId="{4A3B9AB5-96E0-47D7-BE5C-2AD696978B41}" srcOrd="0" destOrd="0" presId="urn:microsoft.com/office/officeart/2005/8/layout/orgChart1"/>
    <dgm:cxn modelId="{90CDD0B0-260A-41B8-8D31-26AE41E8A288}" type="presOf" srcId="{6FAE85D2-702D-43EA-AE46-4E0CB485B45D}" destId="{DE325CD0-4C1F-4C92-B491-03406F3D2DA0}" srcOrd="1" destOrd="0" presId="urn:microsoft.com/office/officeart/2005/8/layout/orgChart1"/>
    <dgm:cxn modelId="{B7CF68F5-AF1F-4827-A45F-BD25515F4958}" type="presOf" srcId="{9800A914-2E96-4286-8923-6A4E63323618}" destId="{833F27B2-15F7-4A38-A071-21B66551EF0F}" srcOrd="0" destOrd="0" presId="urn:microsoft.com/office/officeart/2005/8/layout/orgChart1"/>
    <dgm:cxn modelId="{D15163F4-4F9D-4ED7-A0AD-5C7920E69AE4}" type="presOf" srcId="{410F871A-2DC7-4547-B03A-4857C0FD0049}" destId="{EA810D38-34F5-42F6-877F-E24606787336}" srcOrd="0" destOrd="0" presId="urn:microsoft.com/office/officeart/2005/8/layout/orgChart1"/>
    <dgm:cxn modelId="{7FF1F2F2-27BA-46D4-8A9C-DD617C8975EA}" type="presOf" srcId="{6FAE85D2-702D-43EA-AE46-4E0CB485B45D}" destId="{B101F5F1-164D-48A9-92C9-669258389E10}" srcOrd="0" destOrd="0" presId="urn:microsoft.com/office/officeart/2005/8/layout/orgChart1"/>
    <dgm:cxn modelId="{D586359A-0876-4466-A5BD-1CBD17C4EC13}" type="presOf" srcId="{27E3047C-2167-4C4A-A2D2-27656A016DB7}" destId="{14BE9E56-19DD-48BD-BB56-7E1217D31B06}" srcOrd="1" destOrd="0" presId="urn:microsoft.com/office/officeart/2005/8/layout/orgChart1"/>
    <dgm:cxn modelId="{0F810A61-62C9-4E99-8766-534A198AA968}" type="presOf" srcId="{2C23361E-D4C8-43A4-B45A-A5488058F545}" destId="{063BD364-C2C6-4213-A84F-BC82DCC831CA}" srcOrd="1" destOrd="0" presId="urn:microsoft.com/office/officeart/2005/8/layout/orgChart1"/>
    <dgm:cxn modelId="{33468F89-43CD-486B-BC70-6FABAFDC43D1}" type="presOf" srcId="{3AAE989A-035A-44BA-AEFF-F73CEFBC45E7}" destId="{17B651B8-C72A-4201-B3AE-0975E5E64470}" srcOrd="0" destOrd="0" presId="urn:microsoft.com/office/officeart/2005/8/layout/orgChart1"/>
    <dgm:cxn modelId="{FB62A591-AB72-43C1-B6D2-9E61E905A569}" type="presOf" srcId="{3C8534C5-7984-420F-BECC-19BEC002FE62}" destId="{32FEC42F-186C-40EA-B43F-5699CEB1FEE6}" srcOrd="0" destOrd="0" presId="urn:microsoft.com/office/officeart/2005/8/layout/orgChart1"/>
    <dgm:cxn modelId="{B648903E-1190-43D4-934E-888DCAFC1946}" srcId="{2C23361E-D4C8-43A4-B45A-A5488058F545}" destId="{E8644583-1828-4BFC-9FC0-7341B5962A7B}" srcOrd="0" destOrd="0" parTransId="{3AAE989A-035A-44BA-AEFF-F73CEFBC45E7}" sibTransId="{DF1C798B-5C7E-48C0-96F2-7180B496B688}"/>
    <dgm:cxn modelId="{95113670-ECBF-4BD5-B4FE-9F2F3369CB53}" type="presOf" srcId="{BB6E29D2-E5E1-4094-8EA6-5385C2580843}" destId="{B683D8F4-7088-4C2D-AED0-996B8D6788D2}" srcOrd="1" destOrd="0" presId="urn:microsoft.com/office/officeart/2005/8/layout/orgChart1"/>
    <dgm:cxn modelId="{5AED69E5-443B-4C7A-8A22-E4A925B43D3F}" type="presOf" srcId="{3C8534C5-7984-420F-BECC-19BEC002FE62}" destId="{8D3C7B01-7008-4594-9B58-56E2B2B1A944}" srcOrd="1" destOrd="0" presId="urn:microsoft.com/office/officeart/2005/8/layout/orgChart1"/>
    <dgm:cxn modelId="{48D8A646-C3E8-46C8-B7A3-74CEB2D86694}" type="presOf" srcId="{E8644583-1828-4BFC-9FC0-7341B5962A7B}" destId="{77E33C30-40D6-40E4-A90E-A6EA9B128C52}" srcOrd="0" destOrd="0" presId="urn:microsoft.com/office/officeart/2005/8/layout/orgChart1"/>
    <dgm:cxn modelId="{9BCA19DD-1730-4FAA-AD7E-539676DCE1EB}" type="presOf" srcId="{06C9BB8C-80EE-4D90-97D8-4F2B6AB3AD0B}" destId="{0AAAAF19-AF5F-4194-997B-567FC7D3D543}" srcOrd="0" destOrd="0" presId="urn:microsoft.com/office/officeart/2005/8/layout/orgChart1"/>
    <dgm:cxn modelId="{6EBA7CF1-8223-417F-9D05-CA3F29247737}" type="presOf" srcId="{25988059-BEE8-44F6-A99F-1AC49B25B195}" destId="{FC3725F3-027A-423B-9F88-4E8FED950BE8}" srcOrd="0" destOrd="0" presId="urn:microsoft.com/office/officeart/2005/8/layout/orgChart1"/>
    <dgm:cxn modelId="{0392D053-BB71-4FC1-9A69-72AD73B6E72C}" type="presOf" srcId="{66B29720-CB93-4356-B24E-FEE7377E82B5}" destId="{65D47105-A397-4927-9102-60B2893A09EE}" srcOrd="0" destOrd="0" presId="urn:microsoft.com/office/officeart/2005/8/layout/orgChart1"/>
    <dgm:cxn modelId="{F399D01B-AF32-4E35-AF6C-BCB1D6509923}" srcId="{27E3047C-2167-4C4A-A2D2-27656A016DB7}" destId="{4AE24A15-800A-4435-94A0-08264C31C97F}" srcOrd="0" destOrd="0" parTransId="{25988059-BEE8-44F6-A99F-1AC49B25B195}" sibTransId="{FD384F67-6ED6-41B7-85B4-FE404C06A9AC}"/>
    <dgm:cxn modelId="{F87D110D-3A8B-4A4A-A048-E1CF7A365679}" type="presOf" srcId="{011397E6-5644-4E24-B4DE-0CB0F75E30FC}" destId="{5DCBB88B-BA25-44CA-BD0E-1AC3DFF3C7F9}" srcOrd="1" destOrd="0" presId="urn:microsoft.com/office/officeart/2005/8/layout/orgChart1"/>
    <dgm:cxn modelId="{8ABB770E-7AAC-4650-9586-23674E867C21}" type="presOf" srcId="{8D429B64-CA8C-4B55-A94E-AA63EB7218E3}" destId="{948857F4-7CF5-4227-A1E5-A8CD7E497DA2}" srcOrd="0" destOrd="0" presId="urn:microsoft.com/office/officeart/2005/8/layout/orgChart1"/>
    <dgm:cxn modelId="{C8C105E0-53C2-4AF9-B15D-926982F048A1}" srcId="{FBB44D52-4EDC-47B2-A3D8-F558FEC86037}" destId="{2C23361E-D4C8-43A4-B45A-A5488058F545}" srcOrd="2" destOrd="0" parTransId="{0AC945A5-3D78-463A-9FD9-0DC42ED2617B}" sibTransId="{EC1547A9-0577-4C01-A5C5-DAB2BE4DC96D}"/>
    <dgm:cxn modelId="{ED783B87-58DD-4C2B-B431-CD78A708D801}" type="presOf" srcId="{E8644583-1828-4BFC-9FC0-7341B5962A7B}" destId="{E5BD6F6C-020F-4EF9-9E36-4005BE25E658}" srcOrd="1" destOrd="0" presId="urn:microsoft.com/office/officeart/2005/8/layout/orgChart1"/>
    <dgm:cxn modelId="{06F59B11-2494-4E2A-963A-182A1673B302}" type="presOf" srcId="{0AC945A5-3D78-463A-9FD9-0DC42ED2617B}" destId="{D8EBC219-7EE0-4CD5-A176-C1C042C5B6AB}" srcOrd="0" destOrd="0" presId="urn:microsoft.com/office/officeart/2005/8/layout/orgChart1"/>
    <dgm:cxn modelId="{C4E0EE9E-3EE5-48B7-9549-F5FC716DCECC}" type="presOf" srcId="{FBB44D52-4EDC-47B2-A3D8-F558FEC86037}" destId="{4CD7D93D-4CA3-4997-8FA7-403812BC3160}" srcOrd="0" destOrd="0" presId="urn:microsoft.com/office/officeart/2005/8/layout/orgChart1"/>
    <dgm:cxn modelId="{78B6C00C-1328-4882-8594-370E522EF648}" srcId="{FBB44D52-4EDC-47B2-A3D8-F558FEC86037}" destId="{27E3047C-2167-4C4A-A2D2-27656A016DB7}" srcOrd="0" destOrd="0" parTransId="{F4D5FABE-59B7-447B-86AD-BF785EC780A0}" sibTransId="{E3CD59AB-A5D5-488B-9AD9-E890B3A4079F}"/>
    <dgm:cxn modelId="{D04E6BF0-CD81-45DA-8833-B96259D6A905}" srcId="{2045DD74-F1FD-4050-9F33-C95F38F2A987}" destId="{FBB44D52-4EDC-47B2-A3D8-F558FEC86037}" srcOrd="0" destOrd="0" parTransId="{0290FD39-B75C-477F-8260-B4847B1708C0}" sibTransId="{8C67CBD7-CD24-4737-BEC1-D7A160727D4A}"/>
    <dgm:cxn modelId="{F3F1F729-7826-46BD-AF80-486FA16B68C7}" type="presOf" srcId="{89F1E422-305A-40BE-9C78-C2DDD32FE061}" destId="{29C30EF0-CA02-4E20-8584-3C204774DCAB}" srcOrd="1" destOrd="0" presId="urn:microsoft.com/office/officeart/2005/8/layout/orgChart1"/>
    <dgm:cxn modelId="{1A4D5821-64D3-4D0F-B271-0C1A252813CF}" srcId="{FBB44D52-4EDC-47B2-A3D8-F558FEC86037}" destId="{3F55FAB0-E2CC-42D5-8EA3-6AB63B529D34}" srcOrd="6" destOrd="0" parTransId="{83AFF411-E00D-47EC-9E54-EFAE11932A88}" sibTransId="{BB006666-4F8F-4412-9F3D-EC472A290F61}"/>
    <dgm:cxn modelId="{150685DC-4D89-4DEE-AB33-7788C045CC5C}" srcId="{3C8534C5-7984-420F-BECC-19BEC002FE62}" destId="{89F1E422-305A-40BE-9C78-C2DDD32FE061}" srcOrd="0" destOrd="0" parTransId="{A1141EBC-A963-4B4A-BD80-A92DDCA6E272}" sibTransId="{7834C8A3-5F10-4599-804E-68FFD9D2565E}"/>
    <dgm:cxn modelId="{3172E78B-BDA2-4FE5-8E59-84400F28C53C}" srcId="{FBB44D52-4EDC-47B2-A3D8-F558FEC86037}" destId="{BB6E29D2-E5E1-4094-8EA6-5385C2580843}" srcOrd="1" destOrd="0" parTransId="{473A0801-1B22-41EB-82A0-10C2E6C3F142}" sibTransId="{CF85D86E-E792-40E8-B88F-1127363BAEA9}"/>
    <dgm:cxn modelId="{AE4D98F9-B9CF-4FFB-9899-E739B681CC35}" srcId="{410F871A-2DC7-4547-B03A-4857C0FD0049}" destId="{88D3A4E3-4711-45CE-B074-AD5D0F3D435B}" srcOrd="0" destOrd="0" parTransId="{BF1AD04D-F0D5-40BE-BE53-E071AFAB8DE5}" sibTransId="{2140F6FD-C580-40E7-AAED-73EE3FB342F6}"/>
    <dgm:cxn modelId="{DDC52ED0-C726-444A-BF35-CA449D36B793}" type="presOf" srcId="{410F871A-2DC7-4547-B03A-4857C0FD0049}" destId="{BA70F81D-F161-4A08-A2EB-2AD4EA568C52}" srcOrd="1" destOrd="0" presId="urn:microsoft.com/office/officeart/2005/8/layout/orgChart1"/>
    <dgm:cxn modelId="{6349516B-348D-4164-B35C-8D7F2C32CAF9}" type="presOf" srcId="{BF1AD04D-F0D5-40BE-BE53-E071AFAB8DE5}" destId="{CECE4CF2-F8E5-4DDB-8F56-545F5178DE92}" srcOrd="0" destOrd="0" presId="urn:microsoft.com/office/officeart/2005/8/layout/orgChart1"/>
    <dgm:cxn modelId="{26070470-997C-4A85-92C4-1CA242879602}" type="presOf" srcId="{473A0801-1B22-41EB-82A0-10C2E6C3F142}" destId="{577C919B-BDD5-4759-95DE-311A2055EFBA}" srcOrd="0" destOrd="0" presId="urn:microsoft.com/office/officeart/2005/8/layout/orgChart1"/>
    <dgm:cxn modelId="{9B69BF86-C8A6-4F71-BB07-002899128D55}" type="presOf" srcId="{27E3047C-2167-4C4A-A2D2-27656A016DB7}" destId="{A8018D28-78D1-4316-845C-5D340A859924}" srcOrd="0" destOrd="0" presId="urn:microsoft.com/office/officeart/2005/8/layout/orgChart1"/>
    <dgm:cxn modelId="{B6EADBA5-D469-4CDF-A66B-1656C6E85744}" type="presOf" srcId="{0DFF49A1-CA64-497E-BBC3-A050E05A0749}" destId="{E491CB93-1001-4ACE-A2E3-7472F97B015B}" srcOrd="0" destOrd="0" presId="urn:microsoft.com/office/officeart/2005/8/layout/orgChart1"/>
    <dgm:cxn modelId="{D2E8CA35-D8CC-44D5-9533-FAC8626629DD}" srcId="{FBB44D52-4EDC-47B2-A3D8-F558FEC86037}" destId="{011397E6-5644-4E24-B4DE-0CB0F75E30FC}" srcOrd="4" destOrd="0" parTransId="{8D429B64-CA8C-4B55-A94E-AA63EB7218E3}" sibTransId="{021AB91C-EB2E-4CE2-A489-6B857875FF69}"/>
    <dgm:cxn modelId="{BD808896-91E9-44B3-925D-2B37F163DA7E}" type="presOf" srcId="{F4D5FABE-59B7-447B-86AD-BF785EC780A0}" destId="{2697FC05-CE5C-4E78-8056-49D3C5B9422E}" srcOrd="0" destOrd="0" presId="urn:microsoft.com/office/officeart/2005/8/layout/orgChart1"/>
    <dgm:cxn modelId="{789D7BAE-32C7-4E52-A942-0AD21CBE85BE}" type="presOf" srcId="{3F55FAB0-E2CC-42D5-8EA3-6AB63B529D34}" destId="{85DDDCE7-98EB-44B7-A1F4-77CF42B3B7A4}" srcOrd="0" destOrd="0" presId="urn:microsoft.com/office/officeart/2005/8/layout/orgChart1"/>
    <dgm:cxn modelId="{7859D22C-53D5-4473-869A-4FBD9B46BBE7}" type="presOf" srcId="{2045DD74-F1FD-4050-9F33-C95F38F2A987}" destId="{87356FB1-ED66-45DB-8802-33EC05F57ACC}" srcOrd="0" destOrd="0" presId="urn:microsoft.com/office/officeart/2005/8/layout/orgChart1"/>
    <dgm:cxn modelId="{DB612CA3-9196-4A59-B3F4-2F149B91338D}" type="presOf" srcId="{9800A914-2E96-4286-8923-6A4E63323618}" destId="{152464C6-BC66-464B-A37C-B857E9A595D7}" srcOrd="1" destOrd="0" presId="urn:microsoft.com/office/officeart/2005/8/layout/orgChart1"/>
    <dgm:cxn modelId="{7A45756C-6093-4861-81F7-F219D5DB1692}" type="presOf" srcId="{83AFF411-E00D-47EC-9E54-EFAE11932A88}" destId="{6645EE1E-FD9B-4066-B265-01B411CB5EC8}" srcOrd="0" destOrd="0" presId="urn:microsoft.com/office/officeart/2005/8/layout/orgChart1"/>
    <dgm:cxn modelId="{A210102C-365D-4CF8-AFE6-F9A50E768D69}" type="presOf" srcId="{FBB44D52-4EDC-47B2-A3D8-F558FEC86037}" destId="{13A94DC6-B90C-4864-9602-85C6A4090451}" srcOrd="1" destOrd="0" presId="urn:microsoft.com/office/officeart/2005/8/layout/orgChart1"/>
    <dgm:cxn modelId="{978C52BE-9968-4B2C-835A-F7D233897AC0}" srcId="{011397E6-5644-4E24-B4DE-0CB0F75E30FC}" destId="{6FAE85D2-702D-43EA-AE46-4E0CB485B45D}" srcOrd="0" destOrd="0" parTransId="{0DFF49A1-CA64-497E-BBC3-A050E05A0749}" sibTransId="{AEA58491-782D-4DB8-BFA7-FBB842112221}"/>
    <dgm:cxn modelId="{340CDD96-DC56-4F0C-955A-EB80527A66C0}" type="presOf" srcId="{BB6E29D2-E5E1-4094-8EA6-5385C2580843}" destId="{2291AF73-104C-4875-943C-F6C6EAE902C2}" srcOrd="0" destOrd="0" presId="urn:microsoft.com/office/officeart/2005/8/layout/orgChart1"/>
    <dgm:cxn modelId="{9BFD625B-71EB-4646-8E6B-C1D1AF5FACEC}" type="presOf" srcId="{88D3A4E3-4711-45CE-B074-AD5D0F3D435B}" destId="{F79937CE-F289-4340-97A8-D9E30BEAE10C}" srcOrd="0" destOrd="0" presId="urn:microsoft.com/office/officeart/2005/8/layout/orgChart1"/>
    <dgm:cxn modelId="{625F5D19-9EB1-42E9-9181-CBFD8CD32BE0}" srcId="{FBB44D52-4EDC-47B2-A3D8-F558FEC86037}" destId="{410F871A-2DC7-4547-B03A-4857C0FD0049}" srcOrd="5" destOrd="0" parTransId="{3025AFE3-131A-4BE3-89C7-6767A4D4AE4D}" sibTransId="{79886A95-7A76-4C8D-B5B4-4DE284D08007}"/>
    <dgm:cxn modelId="{0C63DF4B-BBC5-4718-A74C-11163C49024A}" srcId="{BB6E29D2-E5E1-4094-8EA6-5385C2580843}" destId="{9800A914-2E96-4286-8923-6A4E63323618}" srcOrd="0" destOrd="0" parTransId="{1015C62D-4A14-4C17-AF9A-D1FF0A6D03E0}" sibTransId="{5AC07797-EDA4-435B-9738-FEB3562C83F0}"/>
    <dgm:cxn modelId="{6C17C1BA-EA59-49F4-B0AA-3468AF944693}" type="presOf" srcId="{1015C62D-4A14-4C17-AF9A-D1FF0A6D03E0}" destId="{F74487EE-9302-4696-A163-DCD220801A27}" srcOrd="0" destOrd="0" presId="urn:microsoft.com/office/officeart/2005/8/layout/orgChart1"/>
    <dgm:cxn modelId="{6F2A72EE-39CA-4433-9A7C-70BE6DC9BDFE}" type="presOf" srcId="{011397E6-5644-4E24-B4DE-0CB0F75E30FC}" destId="{5183E894-2D7B-4CA2-BAA3-2EAE7C96878A}" srcOrd="0" destOrd="0" presId="urn:microsoft.com/office/officeart/2005/8/layout/orgChart1"/>
    <dgm:cxn modelId="{16349FDE-8E4D-451E-B53B-36A032F62476}" type="presOf" srcId="{2C23361E-D4C8-43A4-B45A-A5488058F545}" destId="{AEB4F49B-149A-4123-97BC-D5ED132FC762}" srcOrd="0" destOrd="0" presId="urn:microsoft.com/office/officeart/2005/8/layout/orgChart1"/>
    <dgm:cxn modelId="{B146427E-1D64-4317-845E-A737BDBC7B7B}" type="presOf" srcId="{A1141EBC-A963-4B4A-BD80-A92DDCA6E272}" destId="{E93E3619-9D75-409F-8333-C2835B087FD1}" srcOrd="0" destOrd="0" presId="urn:microsoft.com/office/officeart/2005/8/layout/orgChart1"/>
    <dgm:cxn modelId="{BD5B73D9-8371-41FD-8A1E-F1C67B821824}" type="presOf" srcId="{88D3A4E3-4711-45CE-B074-AD5D0F3D435B}" destId="{481760AB-23F3-47CF-91C9-3E96B620DC1A}" srcOrd="1" destOrd="0" presId="urn:microsoft.com/office/officeart/2005/8/layout/orgChart1"/>
    <dgm:cxn modelId="{70D05110-E5D3-4685-9164-18A565E1ED3A}" type="presOf" srcId="{3025AFE3-131A-4BE3-89C7-6767A4D4AE4D}" destId="{AE854071-D427-4425-BD81-D25CE412A20C}" srcOrd="0" destOrd="0" presId="urn:microsoft.com/office/officeart/2005/8/layout/orgChart1"/>
    <dgm:cxn modelId="{E2ACA9D8-AD07-464A-8497-24F212604950}" type="presOf" srcId="{B586BBCD-8A59-42B0-A95C-A37250846447}" destId="{6189D930-6212-4755-98BC-E82A683DA70D}" srcOrd="0" destOrd="0" presId="urn:microsoft.com/office/officeart/2005/8/layout/orgChart1"/>
    <dgm:cxn modelId="{5346122E-FB0A-4118-930A-8B528035C8EC}" type="presParOf" srcId="{87356FB1-ED66-45DB-8802-33EC05F57ACC}" destId="{0F82A067-E81B-42BC-87C8-AB5F5B8EE5B3}" srcOrd="0" destOrd="0" presId="urn:microsoft.com/office/officeart/2005/8/layout/orgChart1"/>
    <dgm:cxn modelId="{D6E19682-B1AC-442E-ADB5-3BD0FECAC189}" type="presParOf" srcId="{0F82A067-E81B-42BC-87C8-AB5F5B8EE5B3}" destId="{5DA7A2EE-0C0E-4A35-9CF9-8432AED2E953}" srcOrd="0" destOrd="0" presId="urn:microsoft.com/office/officeart/2005/8/layout/orgChart1"/>
    <dgm:cxn modelId="{1244C498-982C-4828-A76D-3B90617434A4}" type="presParOf" srcId="{5DA7A2EE-0C0E-4A35-9CF9-8432AED2E953}" destId="{4CD7D93D-4CA3-4997-8FA7-403812BC3160}" srcOrd="0" destOrd="0" presId="urn:microsoft.com/office/officeart/2005/8/layout/orgChart1"/>
    <dgm:cxn modelId="{5A67A4A2-B033-4245-9915-591AD7F2D3F5}" type="presParOf" srcId="{5DA7A2EE-0C0E-4A35-9CF9-8432AED2E953}" destId="{13A94DC6-B90C-4864-9602-85C6A4090451}" srcOrd="1" destOrd="0" presId="urn:microsoft.com/office/officeart/2005/8/layout/orgChart1"/>
    <dgm:cxn modelId="{2C24E272-02D0-4B9F-A75D-CDBCDB3ABDA8}" type="presParOf" srcId="{0F82A067-E81B-42BC-87C8-AB5F5B8EE5B3}" destId="{8AC69330-8C40-4128-B769-D794EC8E3F78}" srcOrd="1" destOrd="0" presId="urn:microsoft.com/office/officeart/2005/8/layout/orgChart1"/>
    <dgm:cxn modelId="{F84F6F7A-F47F-4692-A8DE-58FF7348224E}" type="presParOf" srcId="{8AC69330-8C40-4128-B769-D794EC8E3F78}" destId="{D8EBC219-7EE0-4CD5-A176-C1C042C5B6AB}" srcOrd="0" destOrd="0" presId="urn:microsoft.com/office/officeart/2005/8/layout/orgChart1"/>
    <dgm:cxn modelId="{4ED020BE-7C62-420F-9D44-11D5841C2FE3}" type="presParOf" srcId="{8AC69330-8C40-4128-B769-D794EC8E3F78}" destId="{4621D770-207E-432F-8981-DE6BAF2EF959}" srcOrd="1" destOrd="0" presId="urn:microsoft.com/office/officeart/2005/8/layout/orgChart1"/>
    <dgm:cxn modelId="{94D29717-6B57-4E31-96CE-FE3FD6030B6E}" type="presParOf" srcId="{4621D770-207E-432F-8981-DE6BAF2EF959}" destId="{DA08EC5B-D819-499D-94A0-F1CDB056BF12}" srcOrd="0" destOrd="0" presId="urn:microsoft.com/office/officeart/2005/8/layout/orgChart1"/>
    <dgm:cxn modelId="{97754105-FEBF-4600-82B8-6DC06AC14A52}" type="presParOf" srcId="{DA08EC5B-D819-499D-94A0-F1CDB056BF12}" destId="{AEB4F49B-149A-4123-97BC-D5ED132FC762}" srcOrd="0" destOrd="0" presId="urn:microsoft.com/office/officeart/2005/8/layout/orgChart1"/>
    <dgm:cxn modelId="{15893DEF-E13C-4B58-AD25-7ED7A56EBC67}" type="presParOf" srcId="{DA08EC5B-D819-499D-94A0-F1CDB056BF12}" destId="{063BD364-C2C6-4213-A84F-BC82DCC831CA}" srcOrd="1" destOrd="0" presId="urn:microsoft.com/office/officeart/2005/8/layout/orgChart1"/>
    <dgm:cxn modelId="{C6D084DF-DE90-495A-839D-7B3CA497713E}" type="presParOf" srcId="{4621D770-207E-432F-8981-DE6BAF2EF959}" destId="{6081BC08-2720-488B-9E6C-DC412C1A703E}" srcOrd="1" destOrd="0" presId="urn:microsoft.com/office/officeart/2005/8/layout/orgChart1"/>
    <dgm:cxn modelId="{F57FCD7C-3E16-42E9-B26E-93255ED43D06}" type="presParOf" srcId="{6081BC08-2720-488B-9E6C-DC412C1A703E}" destId="{17B651B8-C72A-4201-B3AE-0975E5E64470}" srcOrd="0" destOrd="0" presId="urn:microsoft.com/office/officeart/2005/8/layout/orgChart1"/>
    <dgm:cxn modelId="{E89679E9-8745-43B8-AC04-314061953F5C}" type="presParOf" srcId="{6081BC08-2720-488B-9E6C-DC412C1A703E}" destId="{3772A853-5E95-49D0-9288-592DB3F53EDC}" srcOrd="1" destOrd="0" presId="urn:microsoft.com/office/officeart/2005/8/layout/orgChart1"/>
    <dgm:cxn modelId="{A94DA761-E64C-4944-B34C-116BE4623D34}" type="presParOf" srcId="{3772A853-5E95-49D0-9288-592DB3F53EDC}" destId="{72E0A35B-9919-44A0-9BE8-5CD1FEDB7A6A}" srcOrd="0" destOrd="0" presId="urn:microsoft.com/office/officeart/2005/8/layout/orgChart1"/>
    <dgm:cxn modelId="{ED1FFC60-7557-451D-8851-F18AEBF61E0D}" type="presParOf" srcId="{72E0A35B-9919-44A0-9BE8-5CD1FEDB7A6A}" destId="{77E33C30-40D6-40E4-A90E-A6EA9B128C52}" srcOrd="0" destOrd="0" presId="urn:microsoft.com/office/officeart/2005/8/layout/orgChart1"/>
    <dgm:cxn modelId="{6B34B573-AC20-4EC0-B967-7661EC8B23E6}" type="presParOf" srcId="{72E0A35B-9919-44A0-9BE8-5CD1FEDB7A6A}" destId="{E5BD6F6C-020F-4EF9-9E36-4005BE25E658}" srcOrd="1" destOrd="0" presId="urn:microsoft.com/office/officeart/2005/8/layout/orgChart1"/>
    <dgm:cxn modelId="{3B664D95-A95D-443C-ABC2-376AE5E7A110}" type="presParOf" srcId="{3772A853-5E95-49D0-9288-592DB3F53EDC}" destId="{70454F1F-25A3-4CFF-AFA2-0BF72452CA59}" srcOrd="1" destOrd="0" presId="urn:microsoft.com/office/officeart/2005/8/layout/orgChart1"/>
    <dgm:cxn modelId="{C48994F3-CA0F-44FC-A69A-2FAF7348107E}" type="presParOf" srcId="{3772A853-5E95-49D0-9288-592DB3F53EDC}" destId="{38682D04-AC07-437F-BB27-1183186B2D77}" srcOrd="2" destOrd="0" presId="urn:microsoft.com/office/officeart/2005/8/layout/orgChart1"/>
    <dgm:cxn modelId="{EDFB2A30-F30A-442E-B928-19B34A1B5CD6}" type="presParOf" srcId="{4621D770-207E-432F-8981-DE6BAF2EF959}" destId="{0BDCDECB-9BF2-4D1B-9068-DC56828DA48A}" srcOrd="2" destOrd="0" presId="urn:microsoft.com/office/officeart/2005/8/layout/orgChart1"/>
    <dgm:cxn modelId="{4453B00E-41F3-4966-94A4-B337E25EDD93}" type="presParOf" srcId="{8AC69330-8C40-4128-B769-D794EC8E3F78}" destId="{0AAAAF19-AF5F-4194-997B-567FC7D3D543}" srcOrd="2" destOrd="0" presId="urn:microsoft.com/office/officeart/2005/8/layout/orgChart1"/>
    <dgm:cxn modelId="{A1EEF5C6-60CA-4E40-852A-58624D9D81CF}" type="presParOf" srcId="{8AC69330-8C40-4128-B769-D794EC8E3F78}" destId="{30F69285-768D-4FC9-AFA7-F42C9D2E0AC6}" srcOrd="3" destOrd="0" presId="urn:microsoft.com/office/officeart/2005/8/layout/orgChart1"/>
    <dgm:cxn modelId="{EDA4FAE9-FCE8-4BA1-94AA-BB30D5015CE6}" type="presParOf" srcId="{30F69285-768D-4FC9-AFA7-F42C9D2E0AC6}" destId="{50F956E4-E8AA-4A0D-934F-3EE3057D961C}" srcOrd="0" destOrd="0" presId="urn:microsoft.com/office/officeart/2005/8/layout/orgChart1"/>
    <dgm:cxn modelId="{0B770AA0-C56C-4D80-90C0-FC00170D7823}" type="presParOf" srcId="{50F956E4-E8AA-4A0D-934F-3EE3057D961C}" destId="{32FEC42F-186C-40EA-B43F-5699CEB1FEE6}" srcOrd="0" destOrd="0" presId="urn:microsoft.com/office/officeart/2005/8/layout/orgChart1"/>
    <dgm:cxn modelId="{F221F11E-B11A-4C0D-815D-913A389A6F26}" type="presParOf" srcId="{50F956E4-E8AA-4A0D-934F-3EE3057D961C}" destId="{8D3C7B01-7008-4594-9B58-56E2B2B1A944}" srcOrd="1" destOrd="0" presId="urn:microsoft.com/office/officeart/2005/8/layout/orgChart1"/>
    <dgm:cxn modelId="{9F2E4477-7D99-4881-82C2-F6BF5A655CA2}" type="presParOf" srcId="{30F69285-768D-4FC9-AFA7-F42C9D2E0AC6}" destId="{8670A077-434F-4289-9022-E66E76FFD742}" srcOrd="1" destOrd="0" presId="urn:microsoft.com/office/officeart/2005/8/layout/orgChart1"/>
    <dgm:cxn modelId="{5B2121BA-466F-490C-81E4-E460D0C58206}" type="presParOf" srcId="{8670A077-434F-4289-9022-E66E76FFD742}" destId="{E93E3619-9D75-409F-8333-C2835B087FD1}" srcOrd="0" destOrd="0" presId="urn:microsoft.com/office/officeart/2005/8/layout/orgChart1"/>
    <dgm:cxn modelId="{1B22CDC4-3CAD-4D11-946C-7F9FE33E24CB}" type="presParOf" srcId="{8670A077-434F-4289-9022-E66E76FFD742}" destId="{49C76257-8133-45B1-8CA7-7EEDE12883F5}" srcOrd="1" destOrd="0" presId="urn:microsoft.com/office/officeart/2005/8/layout/orgChart1"/>
    <dgm:cxn modelId="{D79F0300-8D14-436E-ABE7-841827E5A1ED}" type="presParOf" srcId="{49C76257-8133-45B1-8CA7-7EEDE12883F5}" destId="{5719B14D-8F0A-4CB7-BFC1-E8D9E420FD9C}" srcOrd="0" destOrd="0" presId="urn:microsoft.com/office/officeart/2005/8/layout/orgChart1"/>
    <dgm:cxn modelId="{7EBD3EDD-E76A-4523-9EFC-C1D10ABECB5F}" type="presParOf" srcId="{5719B14D-8F0A-4CB7-BFC1-E8D9E420FD9C}" destId="{983F054B-53EB-436C-BA57-C330A66CD426}" srcOrd="0" destOrd="0" presId="urn:microsoft.com/office/officeart/2005/8/layout/orgChart1"/>
    <dgm:cxn modelId="{269D0CB7-0024-4FB7-A1AB-B4B2672652A7}" type="presParOf" srcId="{5719B14D-8F0A-4CB7-BFC1-E8D9E420FD9C}" destId="{29C30EF0-CA02-4E20-8584-3C204774DCAB}" srcOrd="1" destOrd="0" presId="urn:microsoft.com/office/officeart/2005/8/layout/orgChart1"/>
    <dgm:cxn modelId="{93813084-5608-43D7-82B8-BB36302FDE6E}" type="presParOf" srcId="{49C76257-8133-45B1-8CA7-7EEDE12883F5}" destId="{C32FEA43-4BF9-451E-B651-0CCA810636C7}" srcOrd="1" destOrd="0" presId="urn:microsoft.com/office/officeart/2005/8/layout/orgChart1"/>
    <dgm:cxn modelId="{779BB2D6-49E8-4B7C-9F5C-BE2248CBC478}" type="presParOf" srcId="{49C76257-8133-45B1-8CA7-7EEDE12883F5}" destId="{65D81AF7-57E2-457F-8EF9-48C295895F2B}" srcOrd="2" destOrd="0" presId="urn:microsoft.com/office/officeart/2005/8/layout/orgChart1"/>
    <dgm:cxn modelId="{72C05514-0299-4064-B8DE-3161953AF1A3}" type="presParOf" srcId="{30F69285-768D-4FC9-AFA7-F42C9D2E0AC6}" destId="{1D089A4E-C6F9-4B90-8ED1-D3C09DF3B7C8}" srcOrd="2" destOrd="0" presId="urn:microsoft.com/office/officeart/2005/8/layout/orgChart1"/>
    <dgm:cxn modelId="{F34D9D0B-A626-4927-A355-FA5F0D6C5C3A}" type="presParOf" srcId="{8AC69330-8C40-4128-B769-D794EC8E3F78}" destId="{948857F4-7CF5-4227-A1E5-A8CD7E497DA2}" srcOrd="4" destOrd="0" presId="urn:microsoft.com/office/officeart/2005/8/layout/orgChart1"/>
    <dgm:cxn modelId="{2281D2CB-039E-45BB-9802-3E75920E1D30}" type="presParOf" srcId="{8AC69330-8C40-4128-B769-D794EC8E3F78}" destId="{5EC0363B-AB18-4336-B00A-9F4857E250E5}" srcOrd="5" destOrd="0" presId="urn:microsoft.com/office/officeart/2005/8/layout/orgChart1"/>
    <dgm:cxn modelId="{83B12DE7-7980-4915-A4E5-1E6ED365816A}" type="presParOf" srcId="{5EC0363B-AB18-4336-B00A-9F4857E250E5}" destId="{E5A1835D-12B1-4F0D-A814-FFEA995D4EF3}" srcOrd="0" destOrd="0" presId="urn:microsoft.com/office/officeart/2005/8/layout/orgChart1"/>
    <dgm:cxn modelId="{6F729D5E-391A-4161-8F21-77209A2BA8AB}" type="presParOf" srcId="{E5A1835D-12B1-4F0D-A814-FFEA995D4EF3}" destId="{5183E894-2D7B-4CA2-BAA3-2EAE7C96878A}" srcOrd="0" destOrd="0" presId="urn:microsoft.com/office/officeart/2005/8/layout/orgChart1"/>
    <dgm:cxn modelId="{557A9612-04D0-46FB-B297-D760BDD79F87}" type="presParOf" srcId="{E5A1835D-12B1-4F0D-A814-FFEA995D4EF3}" destId="{5DCBB88B-BA25-44CA-BD0E-1AC3DFF3C7F9}" srcOrd="1" destOrd="0" presId="urn:microsoft.com/office/officeart/2005/8/layout/orgChart1"/>
    <dgm:cxn modelId="{E23C2EDA-046A-4221-ADED-3DCEF008AB69}" type="presParOf" srcId="{5EC0363B-AB18-4336-B00A-9F4857E250E5}" destId="{29464537-52A8-49FA-8DD7-2FCB8F801426}" srcOrd="1" destOrd="0" presId="urn:microsoft.com/office/officeart/2005/8/layout/orgChart1"/>
    <dgm:cxn modelId="{F335E27A-8396-4A3C-980F-C02D0FE99A9D}" type="presParOf" srcId="{29464537-52A8-49FA-8DD7-2FCB8F801426}" destId="{E491CB93-1001-4ACE-A2E3-7472F97B015B}" srcOrd="0" destOrd="0" presId="urn:microsoft.com/office/officeart/2005/8/layout/orgChart1"/>
    <dgm:cxn modelId="{92D1A365-8F74-454D-8AD8-FEAF0724D91B}" type="presParOf" srcId="{29464537-52A8-49FA-8DD7-2FCB8F801426}" destId="{132A9BBB-CA99-46B1-8072-8549F3E62AC8}" srcOrd="1" destOrd="0" presId="urn:microsoft.com/office/officeart/2005/8/layout/orgChart1"/>
    <dgm:cxn modelId="{ABD3D539-B35E-4563-A4F9-4BE3D41F0C89}" type="presParOf" srcId="{132A9BBB-CA99-46B1-8072-8549F3E62AC8}" destId="{C915E8CD-8756-475F-A50F-2C637B9C662E}" srcOrd="0" destOrd="0" presId="urn:microsoft.com/office/officeart/2005/8/layout/orgChart1"/>
    <dgm:cxn modelId="{DCD6AECC-6BCB-4750-85B5-07F5D2DB4FAC}" type="presParOf" srcId="{C915E8CD-8756-475F-A50F-2C637B9C662E}" destId="{B101F5F1-164D-48A9-92C9-669258389E10}" srcOrd="0" destOrd="0" presId="urn:microsoft.com/office/officeart/2005/8/layout/orgChart1"/>
    <dgm:cxn modelId="{6B546BFC-815B-4C62-91FC-5A589A2D3ECE}" type="presParOf" srcId="{C915E8CD-8756-475F-A50F-2C637B9C662E}" destId="{DE325CD0-4C1F-4C92-B491-03406F3D2DA0}" srcOrd="1" destOrd="0" presId="urn:microsoft.com/office/officeart/2005/8/layout/orgChart1"/>
    <dgm:cxn modelId="{F4BF5C87-F929-445E-BC6B-1DF3077C0BCB}" type="presParOf" srcId="{132A9BBB-CA99-46B1-8072-8549F3E62AC8}" destId="{F6F08D06-7664-45FC-B934-2C7710C3CA8E}" srcOrd="1" destOrd="0" presId="urn:microsoft.com/office/officeart/2005/8/layout/orgChart1"/>
    <dgm:cxn modelId="{427B291A-331C-48F6-A6BA-66D5A5489DB6}" type="presParOf" srcId="{132A9BBB-CA99-46B1-8072-8549F3E62AC8}" destId="{0728F4F5-4578-4D3B-8D19-10A33E15A2CA}" srcOrd="2" destOrd="0" presId="urn:microsoft.com/office/officeart/2005/8/layout/orgChart1"/>
    <dgm:cxn modelId="{5221EB61-2889-4CCC-80FC-5C9B1FD53DFF}" type="presParOf" srcId="{5EC0363B-AB18-4336-B00A-9F4857E250E5}" destId="{09C81BF5-F459-4577-8D9A-F1CE7436DEBD}" srcOrd="2" destOrd="0" presId="urn:microsoft.com/office/officeart/2005/8/layout/orgChart1"/>
    <dgm:cxn modelId="{46D0B72F-8B94-443B-9B80-F8634608E634}" type="presParOf" srcId="{8AC69330-8C40-4128-B769-D794EC8E3F78}" destId="{AE854071-D427-4425-BD81-D25CE412A20C}" srcOrd="6" destOrd="0" presId="urn:microsoft.com/office/officeart/2005/8/layout/orgChart1"/>
    <dgm:cxn modelId="{22124A58-BFD1-487F-83EB-DDD4179569E2}" type="presParOf" srcId="{8AC69330-8C40-4128-B769-D794EC8E3F78}" destId="{490C6A0A-ED5D-4511-9125-B6FDF5CA7128}" srcOrd="7" destOrd="0" presId="urn:microsoft.com/office/officeart/2005/8/layout/orgChart1"/>
    <dgm:cxn modelId="{A2EAFE00-85C3-4648-8E99-076829830C72}" type="presParOf" srcId="{490C6A0A-ED5D-4511-9125-B6FDF5CA7128}" destId="{E9920A45-E942-4579-B6F8-A7699FF2178B}" srcOrd="0" destOrd="0" presId="urn:microsoft.com/office/officeart/2005/8/layout/orgChart1"/>
    <dgm:cxn modelId="{FA4D1413-C47D-416E-A03E-A1A2CFA86DE9}" type="presParOf" srcId="{E9920A45-E942-4579-B6F8-A7699FF2178B}" destId="{EA810D38-34F5-42F6-877F-E24606787336}" srcOrd="0" destOrd="0" presId="urn:microsoft.com/office/officeart/2005/8/layout/orgChart1"/>
    <dgm:cxn modelId="{212B29D9-570A-44B9-B88C-D36229D8248C}" type="presParOf" srcId="{E9920A45-E942-4579-B6F8-A7699FF2178B}" destId="{BA70F81D-F161-4A08-A2EB-2AD4EA568C52}" srcOrd="1" destOrd="0" presId="urn:microsoft.com/office/officeart/2005/8/layout/orgChart1"/>
    <dgm:cxn modelId="{CC84046A-4929-4826-98DB-A1BA87DCCE81}" type="presParOf" srcId="{490C6A0A-ED5D-4511-9125-B6FDF5CA7128}" destId="{068266CB-35D3-41F8-8E88-DF5764BCEB5A}" srcOrd="1" destOrd="0" presId="urn:microsoft.com/office/officeart/2005/8/layout/orgChart1"/>
    <dgm:cxn modelId="{0FA9EC37-AF51-49BC-A5E9-7F953E980C8D}" type="presParOf" srcId="{068266CB-35D3-41F8-8E88-DF5764BCEB5A}" destId="{CECE4CF2-F8E5-4DDB-8F56-545F5178DE92}" srcOrd="0" destOrd="0" presId="urn:microsoft.com/office/officeart/2005/8/layout/orgChart1"/>
    <dgm:cxn modelId="{8B23B62A-7219-4F07-968D-E1979F7F75A6}" type="presParOf" srcId="{068266CB-35D3-41F8-8E88-DF5764BCEB5A}" destId="{891BFD75-DE35-4F05-8D09-61C88E961542}" srcOrd="1" destOrd="0" presId="urn:microsoft.com/office/officeart/2005/8/layout/orgChart1"/>
    <dgm:cxn modelId="{08EC15AD-00E6-4B88-9624-CC378F79DF7B}" type="presParOf" srcId="{891BFD75-DE35-4F05-8D09-61C88E961542}" destId="{D52BC2F6-CB39-4914-BBC9-A3B085EBD831}" srcOrd="0" destOrd="0" presId="urn:microsoft.com/office/officeart/2005/8/layout/orgChart1"/>
    <dgm:cxn modelId="{AA9F1CE5-1A1D-4AEA-978B-BDDD5846A434}" type="presParOf" srcId="{D52BC2F6-CB39-4914-BBC9-A3B085EBD831}" destId="{F79937CE-F289-4340-97A8-D9E30BEAE10C}" srcOrd="0" destOrd="0" presId="urn:microsoft.com/office/officeart/2005/8/layout/orgChart1"/>
    <dgm:cxn modelId="{29739725-13C9-424F-ACD2-9AD55B4AA739}" type="presParOf" srcId="{D52BC2F6-CB39-4914-BBC9-A3B085EBD831}" destId="{481760AB-23F3-47CF-91C9-3E96B620DC1A}" srcOrd="1" destOrd="0" presId="urn:microsoft.com/office/officeart/2005/8/layout/orgChart1"/>
    <dgm:cxn modelId="{8015B903-6A38-4BD4-93BB-A54DEB186487}" type="presParOf" srcId="{891BFD75-DE35-4F05-8D09-61C88E961542}" destId="{CA676762-CB70-4F40-9E20-CE2404BA8620}" srcOrd="1" destOrd="0" presId="urn:microsoft.com/office/officeart/2005/8/layout/orgChart1"/>
    <dgm:cxn modelId="{AA182AD5-3A20-4D89-84F5-37218744DD62}" type="presParOf" srcId="{891BFD75-DE35-4F05-8D09-61C88E961542}" destId="{E0549CA0-073A-4710-8BB3-C1E9B82D3570}" srcOrd="2" destOrd="0" presId="urn:microsoft.com/office/officeart/2005/8/layout/orgChart1"/>
    <dgm:cxn modelId="{17D3E925-87AA-4009-930F-062F6D1EB572}" type="presParOf" srcId="{490C6A0A-ED5D-4511-9125-B6FDF5CA7128}" destId="{402F74B4-9083-4201-8F4B-3796CAC68603}" srcOrd="2" destOrd="0" presId="urn:microsoft.com/office/officeart/2005/8/layout/orgChart1"/>
    <dgm:cxn modelId="{03EC27CC-78D5-43E6-9799-A5A10AE6ED81}" type="presParOf" srcId="{8AC69330-8C40-4128-B769-D794EC8E3F78}" destId="{6645EE1E-FD9B-4066-B265-01B411CB5EC8}" srcOrd="8" destOrd="0" presId="urn:microsoft.com/office/officeart/2005/8/layout/orgChart1"/>
    <dgm:cxn modelId="{0230652A-F17A-4BFC-8287-3D7B4B7BA48C}" type="presParOf" srcId="{8AC69330-8C40-4128-B769-D794EC8E3F78}" destId="{AA4935C4-F1C6-435E-A595-87F1FB9EDE8B}" srcOrd="9" destOrd="0" presId="urn:microsoft.com/office/officeart/2005/8/layout/orgChart1"/>
    <dgm:cxn modelId="{9893F556-AA6E-49AE-BA73-C19645AB156C}" type="presParOf" srcId="{AA4935C4-F1C6-435E-A595-87F1FB9EDE8B}" destId="{11707765-8F88-492F-B51F-EA532BCEB549}" srcOrd="0" destOrd="0" presId="urn:microsoft.com/office/officeart/2005/8/layout/orgChart1"/>
    <dgm:cxn modelId="{80A409B0-7AF0-4EEC-92DC-4EF41A8A2A57}" type="presParOf" srcId="{11707765-8F88-492F-B51F-EA532BCEB549}" destId="{85DDDCE7-98EB-44B7-A1F4-77CF42B3B7A4}" srcOrd="0" destOrd="0" presId="urn:microsoft.com/office/officeart/2005/8/layout/orgChart1"/>
    <dgm:cxn modelId="{388EF54F-CCCB-44F5-8E49-441039D4874C}" type="presParOf" srcId="{11707765-8F88-492F-B51F-EA532BCEB549}" destId="{703DBD16-9873-4DA2-BC3D-E39991266777}" srcOrd="1" destOrd="0" presId="urn:microsoft.com/office/officeart/2005/8/layout/orgChart1"/>
    <dgm:cxn modelId="{D66EBA02-B397-4E1B-B08E-77340E5CF51B}" type="presParOf" srcId="{AA4935C4-F1C6-435E-A595-87F1FB9EDE8B}" destId="{4F2BE3DD-FED2-4E10-A218-9E6AFDAA7A36}" srcOrd="1" destOrd="0" presId="urn:microsoft.com/office/officeart/2005/8/layout/orgChart1"/>
    <dgm:cxn modelId="{52511419-6299-49DA-BD14-F61058E25434}" type="presParOf" srcId="{4F2BE3DD-FED2-4E10-A218-9E6AFDAA7A36}" destId="{65D47105-A397-4927-9102-60B2893A09EE}" srcOrd="0" destOrd="0" presId="urn:microsoft.com/office/officeart/2005/8/layout/orgChart1"/>
    <dgm:cxn modelId="{97195E0E-3D69-42E3-AD43-97BB30329437}" type="presParOf" srcId="{4F2BE3DD-FED2-4E10-A218-9E6AFDAA7A36}" destId="{DAF2B6AA-F888-4A55-A3E4-B3B90F6930A4}" srcOrd="1" destOrd="0" presId="urn:microsoft.com/office/officeart/2005/8/layout/orgChart1"/>
    <dgm:cxn modelId="{EC8982E7-B5B7-406B-91C2-74AE602C3B12}" type="presParOf" srcId="{DAF2B6AA-F888-4A55-A3E4-B3B90F6930A4}" destId="{B9B97CB6-F072-4109-89DB-00436D8B8604}" srcOrd="0" destOrd="0" presId="urn:microsoft.com/office/officeart/2005/8/layout/orgChart1"/>
    <dgm:cxn modelId="{273715A0-22EC-4F7A-963A-86EE543C7A46}" type="presParOf" srcId="{B9B97CB6-F072-4109-89DB-00436D8B8604}" destId="{6189D930-6212-4755-98BC-E82A683DA70D}" srcOrd="0" destOrd="0" presId="urn:microsoft.com/office/officeart/2005/8/layout/orgChart1"/>
    <dgm:cxn modelId="{2DC6E469-A018-4291-A877-B1D2C3163BFC}" type="presParOf" srcId="{B9B97CB6-F072-4109-89DB-00436D8B8604}" destId="{190CECEB-20B3-4C0E-BE01-4A0615AE9F0C}" srcOrd="1" destOrd="0" presId="urn:microsoft.com/office/officeart/2005/8/layout/orgChart1"/>
    <dgm:cxn modelId="{F249118F-CB19-4FBC-BFF5-E45BA5710A49}" type="presParOf" srcId="{DAF2B6AA-F888-4A55-A3E4-B3B90F6930A4}" destId="{8F462022-3B67-489D-A576-81565F781AB9}" srcOrd="1" destOrd="0" presId="urn:microsoft.com/office/officeart/2005/8/layout/orgChart1"/>
    <dgm:cxn modelId="{408BBE01-0CF0-4C70-9771-7CC14A689584}" type="presParOf" srcId="{DAF2B6AA-F888-4A55-A3E4-B3B90F6930A4}" destId="{1ECDEB2C-2EAB-446E-98BD-E80EB758A54A}" srcOrd="2" destOrd="0" presId="urn:microsoft.com/office/officeart/2005/8/layout/orgChart1"/>
    <dgm:cxn modelId="{7AB862E2-4F4A-4CF1-8D11-9154DCA5379E}" type="presParOf" srcId="{AA4935C4-F1C6-435E-A595-87F1FB9EDE8B}" destId="{AC2E4CC0-1C1B-4196-A9AE-8C7F42F30C8E}" srcOrd="2" destOrd="0" presId="urn:microsoft.com/office/officeart/2005/8/layout/orgChart1"/>
    <dgm:cxn modelId="{18D34F05-0D60-451F-BB45-412D22758043}" type="presParOf" srcId="{0F82A067-E81B-42BC-87C8-AB5F5B8EE5B3}" destId="{6D742928-A419-40E3-8C32-E8C10988C96B}" srcOrd="2" destOrd="0" presId="urn:microsoft.com/office/officeart/2005/8/layout/orgChart1"/>
    <dgm:cxn modelId="{C899A657-0A07-4009-AF9D-7674BEE27EA5}" type="presParOf" srcId="{6D742928-A419-40E3-8C32-E8C10988C96B}" destId="{2697FC05-CE5C-4E78-8056-49D3C5B9422E}" srcOrd="0" destOrd="0" presId="urn:microsoft.com/office/officeart/2005/8/layout/orgChart1"/>
    <dgm:cxn modelId="{6FA77CBE-E6A5-4663-A74E-6D5520C62935}" type="presParOf" srcId="{6D742928-A419-40E3-8C32-E8C10988C96B}" destId="{FC14CEEF-D979-4ABA-BEF7-612C5412B16E}" srcOrd="1" destOrd="0" presId="urn:microsoft.com/office/officeart/2005/8/layout/orgChart1"/>
    <dgm:cxn modelId="{9BD27B08-362C-487C-AA9D-69D05C36BDAE}" type="presParOf" srcId="{FC14CEEF-D979-4ABA-BEF7-612C5412B16E}" destId="{11CCEF43-8240-443D-8758-DB87F5B8E5A8}" srcOrd="0" destOrd="0" presId="urn:microsoft.com/office/officeart/2005/8/layout/orgChart1"/>
    <dgm:cxn modelId="{10F2863C-AED3-45B1-ABE2-62EE24F533FF}" type="presParOf" srcId="{11CCEF43-8240-443D-8758-DB87F5B8E5A8}" destId="{A8018D28-78D1-4316-845C-5D340A859924}" srcOrd="0" destOrd="0" presId="urn:microsoft.com/office/officeart/2005/8/layout/orgChart1"/>
    <dgm:cxn modelId="{F6A9A8A3-0653-4D38-BB18-3A479AF84214}" type="presParOf" srcId="{11CCEF43-8240-443D-8758-DB87F5B8E5A8}" destId="{14BE9E56-19DD-48BD-BB56-7E1217D31B06}" srcOrd="1" destOrd="0" presId="urn:microsoft.com/office/officeart/2005/8/layout/orgChart1"/>
    <dgm:cxn modelId="{113085A5-7F1E-4A63-BF24-DA836ECC458E}" type="presParOf" srcId="{FC14CEEF-D979-4ABA-BEF7-612C5412B16E}" destId="{6A1FDA84-D4D8-4C04-9694-43BBD57370C6}" srcOrd="1" destOrd="0" presId="urn:microsoft.com/office/officeart/2005/8/layout/orgChart1"/>
    <dgm:cxn modelId="{5AA076D6-25ED-40C7-9C97-557AACDBE242}" type="presParOf" srcId="{6A1FDA84-D4D8-4C04-9694-43BBD57370C6}" destId="{FC3725F3-027A-423B-9F88-4E8FED950BE8}" srcOrd="0" destOrd="0" presId="urn:microsoft.com/office/officeart/2005/8/layout/orgChart1"/>
    <dgm:cxn modelId="{1E91D405-AC42-47B7-A61F-376E53386561}" type="presParOf" srcId="{6A1FDA84-D4D8-4C04-9694-43BBD57370C6}" destId="{0BD0F2E9-9CF2-413E-832E-2EF6DD276FF8}" srcOrd="1" destOrd="0" presId="urn:microsoft.com/office/officeart/2005/8/layout/orgChart1"/>
    <dgm:cxn modelId="{00D4EE35-3812-4E5D-840F-E75FC0FD36DB}" type="presParOf" srcId="{0BD0F2E9-9CF2-413E-832E-2EF6DD276FF8}" destId="{2B81E751-5D94-4DAD-9946-A200223F9DF5}" srcOrd="0" destOrd="0" presId="urn:microsoft.com/office/officeart/2005/8/layout/orgChart1"/>
    <dgm:cxn modelId="{1364F866-48E0-4049-9BF9-3B88F2B987BC}" type="presParOf" srcId="{2B81E751-5D94-4DAD-9946-A200223F9DF5}" destId="{4A3B9AB5-96E0-47D7-BE5C-2AD696978B41}" srcOrd="0" destOrd="0" presId="urn:microsoft.com/office/officeart/2005/8/layout/orgChart1"/>
    <dgm:cxn modelId="{8AA2BB95-5797-4562-9F83-E15928B087F4}" type="presParOf" srcId="{2B81E751-5D94-4DAD-9946-A200223F9DF5}" destId="{D8A6D1C9-3234-497E-BF40-47B8D09F755A}" srcOrd="1" destOrd="0" presId="urn:microsoft.com/office/officeart/2005/8/layout/orgChart1"/>
    <dgm:cxn modelId="{1C19E4DD-008D-4365-8DFA-C582024B8261}" type="presParOf" srcId="{0BD0F2E9-9CF2-413E-832E-2EF6DD276FF8}" destId="{4C4CE916-FDC9-48C6-B192-E78C72D8A5FA}" srcOrd="1" destOrd="0" presId="urn:microsoft.com/office/officeart/2005/8/layout/orgChart1"/>
    <dgm:cxn modelId="{C4ED638F-E4CF-43EF-91F8-D7DB3FEF5430}" type="presParOf" srcId="{0BD0F2E9-9CF2-413E-832E-2EF6DD276FF8}" destId="{9CE04DBE-7083-44B3-9FD2-4C714C2AB5EB}" srcOrd="2" destOrd="0" presId="urn:microsoft.com/office/officeart/2005/8/layout/orgChart1"/>
    <dgm:cxn modelId="{E7579F21-2B48-4815-A203-3445590675A3}" type="presParOf" srcId="{FC14CEEF-D979-4ABA-BEF7-612C5412B16E}" destId="{D77833C5-995D-44D5-BE5B-C208BB126874}" srcOrd="2" destOrd="0" presId="urn:microsoft.com/office/officeart/2005/8/layout/orgChart1"/>
    <dgm:cxn modelId="{0E01EC22-330F-4404-9EB4-1E0D968A8462}" type="presParOf" srcId="{6D742928-A419-40E3-8C32-E8C10988C96B}" destId="{577C919B-BDD5-4759-95DE-311A2055EFBA}" srcOrd="2" destOrd="0" presId="urn:microsoft.com/office/officeart/2005/8/layout/orgChart1"/>
    <dgm:cxn modelId="{4E838959-F326-482C-B495-50C874D476E9}" type="presParOf" srcId="{6D742928-A419-40E3-8C32-E8C10988C96B}" destId="{83F21962-5770-4407-B6E8-C77A03FBDB76}" srcOrd="3" destOrd="0" presId="urn:microsoft.com/office/officeart/2005/8/layout/orgChart1"/>
    <dgm:cxn modelId="{C1B366DC-EDAB-4F41-9C61-ADD291181C30}" type="presParOf" srcId="{83F21962-5770-4407-B6E8-C77A03FBDB76}" destId="{2C72F180-7B38-463F-A5AD-F6FCC5B0A4FF}" srcOrd="0" destOrd="0" presId="urn:microsoft.com/office/officeart/2005/8/layout/orgChart1"/>
    <dgm:cxn modelId="{D4329BEB-3CC0-4A24-8727-E3F2ED36E1D9}" type="presParOf" srcId="{2C72F180-7B38-463F-A5AD-F6FCC5B0A4FF}" destId="{2291AF73-104C-4875-943C-F6C6EAE902C2}" srcOrd="0" destOrd="0" presId="urn:microsoft.com/office/officeart/2005/8/layout/orgChart1"/>
    <dgm:cxn modelId="{3321E98E-E94D-462E-AAAE-393E9EDA2F6A}" type="presParOf" srcId="{2C72F180-7B38-463F-A5AD-F6FCC5B0A4FF}" destId="{B683D8F4-7088-4C2D-AED0-996B8D6788D2}" srcOrd="1" destOrd="0" presId="urn:microsoft.com/office/officeart/2005/8/layout/orgChart1"/>
    <dgm:cxn modelId="{11498910-E5AD-494F-BE3A-EF757C7E8C45}" type="presParOf" srcId="{83F21962-5770-4407-B6E8-C77A03FBDB76}" destId="{CED6AC8F-2413-4CF5-A3C0-DCBAA8CB87E9}" srcOrd="1" destOrd="0" presId="urn:microsoft.com/office/officeart/2005/8/layout/orgChart1"/>
    <dgm:cxn modelId="{0AC97536-B9EA-408E-A310-0706BBA676CB}" type="presParOf" srcId="{CED6AC8F-2413-4CF5-A3C0-DCBAA8CB87E9}" destId="{F74487EE-9302-4696-A163-DCD220801A27}" srcOrd="0" destOrd="0" presId="urn:microsoft.com/office/officeart/2005/8/layout/orgChart1"/>
    <dgm:cxn modelId="{A03D287A-ACF9-4B97-BD11-090A573DB81A}" type="presParOf" srcId="{CED6AC8F-2413-4CF5-A3C0-DCBAA8CB87E9}" destId="{2C7C07DA-155B-4D34-93EC-8F235A4E1CB4}" srcOrd="1" destOrd="0" presId="urn:microsoft.com/office/officeart/2005/8/layout/orgChart1"/>
    <dgm:cxn modelId="{D753F13C-E1F9-4269-92B8-BCB471BD3FDA}" type="presParOf" srcId="{2C7C07DA-155B-4D34-93EC-8F235A4E1CB4}" destId="{3778AF56-9678-4FBF-8414-DB1040AC557B}" srcOrd="0" destOrd="0" presId="urn:microsoft.com/office/officeart/2005/8/layout/orgChart1"/>
    <dgm:cxn modelId="{887A1BB5-A9F9-44C3-8423-39A9AD39331B}" type="presParOf" srcId="{3778AF56-9678-4FBF-8414-DB1040AC557B}" destId="{833F27B2-15F7-4A38-A071-21B66551EF0F}" srcOrd="0" destOrd="0" presId="urn:microsoft.com/office/officeart/2005/8/layout/orgChart1"/>
    <dgm:cxn modelId="{F8816B53-D48F-40D0-8F25-B21F3E89F861}" type="presParOf" srcId="{3778AF56-9678-4FBF-8414-DB1040AC557B}" destId="{152464C6-BC66-464B-A37C-B857E9A595D7}" srcOrd="1" destOrd="0" presId="urn:microsoft.com/office/officeart/2005/8/layout/orgChart1"/>
    <dgm:cxn modelId="{956B9729-F6C4-4CD6-9612-EB89D7082DF0}" type="presParOf" srcId="{2C7C07DA-155B-4D34-93EC-8F235A4E1CB4}" destId="{12E6B580-1BE5-4E63-AF52-DFBE755783FB}" srcOrd="1" destOrd="0" presId="urn:microsoft.com/office/officeart/2005/8/layout/orgChart1"/>
    <dgm:cxn modelId="{4D926AE8-CA8D-43C6-B929-E011B72F3C07}" type="presParOf" srcId="{2C7C07DA-155B-4D34-93EC-8F235A4E1CB4}" destId="{B7FFF25E-0F3D-41C0-9AAF-A6F7DC5648B6}" srcOrd="2" destOrd="0" presId="urn:microsoft.com/office/officeart/2005/8/layout/orgChart1"/>
    <dgm:cxn modelId="{9752D949-B86D-494D-BE90-335E18051911}" type="presParOf" srcId="{83F21962-5770-4407-B6E8-C77A03FBDB76}" destId="{4DC4FBA7-69A4-42ED-BAAD-F83B9421BA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487EE-9302-4696-A163-DCD220801A27}">
      <dsp:nvSpPr>
        <dsp:cNvPr id="0" name=""/>
        <dsp:cNvSpPr/>
      </dsp:nvSpPr>
      <dsp:spPr>
        <a:xfrm>
          <a:off x="4941200" y="2359431"/>
          <a:ext cx="91440" cy="2334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4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C919B-BDD5-4759-95DE-311A2055EFBA}">
      <dsp:nvSpPr>
        <dsp:cNvPr id="0" name=""/>
        <dsp:cNvSpPr/>
      </dsp:nvSpPr>
      <dsp:spPr>
        <a:xfrm>
          <a:off x="4104481" y="1344146"/>
          <a:ext cx="179737" cy="6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933"/>
              </a:lnTo>
              <a:lnTo>
                <a:pt x="179737" y="6639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725F3-027A-423B-9F88-4E8FED950BE8}">
      <dsp:nvSpPr>
        <dsp:cNvPr id="0" name=""/>
        <dsp:cNvSpPr/>
      </dsp:nvSpPr>
      <dsp:spPr>
        <a:xfrm>
          <a:off x="3213003" y="2359431"/>
          <a:ext cx="91440" cy="2334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4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7FC05-CE5C-4E78-8056-49D3C5B9422E}">
      <dsp:nvSpPr>
        <dsp:cNvPr id="0" name=""/>
        <dsp:cNvSpPr/>
      </dsp:nvSpPr>
      <dsp:spPr>
        <a:xfrm>
          <a:off x="3961425" y="1344146"/>
          <a:ext cx="143056" cy="663933"/>
        </a:xfrm>
        <a:custGeom>
          <a:avLst/>
          <a:gdLst/>
          <a:ahLst/>
          <a:cxnLst/>
          <a:rect l="0" t="0" r="0" b="0"/>
          <a:pathLst>
            <a:path>
              <a:moveTo>
                <a:pt x="143056" y="0"/>
              </a:moveTo>
              <a:lnTo>
                <a:pt x="143056" y="663933"/>
              </a:lnTo>
              <a:lnTo>
                <a:pt x="0" y="6639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47105-A397-4927-9102-60B2893A09EE}">
      <dsp:nvSpPr>
        <dsp:cNvPr id="0" name=""/>
        <dsp:cNvSpPr/>
      </dsp:nvSpPr>
      <dsp:spPr>
        <a:xfrm>
          <a:off x="7389470" y="4303646"/>
          <a:ext cx="91440" cy="377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5EE1E-FD9B-4066-B265-01B411CB5EC8}">
      <dsp:nvSpPr>
        <dsp:cNvPr id="0" name=""/>
        <dsp:cNvSpPr/>
      </dsp:nvSpPr>
      <dsp:spPr>
        <a:xfrm>
          <a:off x="4104481" y="1344146"/>
          <a:ext cx="3330709" cy="2256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230"/>
              </a:lnTo>
              <a:lnTo>
                <a:pt x="3330709" y="2109230"/>
              </a:lnTo>
              <a:lnTo>
                <a:pt x="3330709" y="2256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E4CF2-F8E5-4DDB-8F56-545F5178DE92}">
      <dsp:nvSpPr>
        <dsp:cNvPr id="0" name=""/>
        <dsp:cNvSpPr/>
      </dsp:nvSpPr>
      <dsp:spPr>
        <a:xfrm>
          <a:off x="5877298" y="4303646"/>
          <a:ext cx="91440" cy="377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54071-D427-4425-BD81-D25CE412A20C}">
      <dsp:nvSpPr>
        <dsp:cNvPr id="0" name=""/>
        <dsp:cNvSpPr/>
      </dsp:nvSpPr>
      <dsp:spPr>
        <a:xfrm>
          <a:off x="4104481" y="1344146"/>
          <a:ext cx="1818536" cy="2256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230"/>
              </a:lnTo>
              <a:lnTo>
                <a:pt x="1818536" y="2109230"/>
              </a:lnTo>
              <a:lnTo>
                <a:pt x="1818536" y="2256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1CB93-1001-4ACE-A2E3-7472F97B015B}">
      <dsp:nvSpPr>
        <dsp:cNvPr id="0" name=""/>
        <dsp:cNvSpPr/>
      </dsp:nvSpPr>
      <dsp:spPr>
        <a:xfrm>
          <a:off x="4058761" y="4337656"/>
          <a:ext cx="91440" cy="2951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1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857F4-7CF5-4227-A1E5-A8CD7E497DA2}">
      <dsp:nvSpPr>
        <dsp:cNvPr id="0" name=""/>
        <dsp:cNvSpPr/>
      </dsp:nvSpPr>
      <dsp:spPr>
        <a:xfrm>
          <a:off x="4058761" y="1344146"/>
          <a:ext cx="91440" cy="22908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08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E3619-9D75-409F-8333-C2835B087FD1}">
      <dsp:nvSpPr>
        <dsp:cNvPr id="0" name=""/>
        <dsp:cNvSpPr/>
      </dsp:nvSpPr>
      <dsp:spPr>
        <a:xfrm>
          <a:off x="2348904" y="4303646"/>
          <a:ext cx="91440" cy="3054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AAF19-AF5F-4194-997B-567FC7D3D543}">
      <dsp:nvSpPr>
        <dsp:cNvPr id="0" name=""/>
        <dsp:cNvSpPr/>
      </dsp:nvSpPr>
      <dsp:spPr>
        <a:xfrm>
          <a:off x="2394624" y="1344146"/>
          <a:ext cx="1709856" cy="2256797"/>
        </a:xfrm>
        <a:custGeom>
          <a:avLst/>
          <a:gdLst/>
          <a:ahLst/>
          <a:cxnLst/>
          <a:rect l="0" t="0" r="0" b="0"/>
          <a:pathLst>
            <a:path>
              <a:moveTo>
                <a:pt x="1709856" y="0"/>
              </a:moveTo>
              <a:lnTo>
                <a:pt x="1709856" y="2109230"/>
              </a:lnTo>
              <a:lnTo>
                <a:pt x="0" y="2109230"/>
              </a:lnTo>
              <a:lnTo>
                <a:pt x="0" y="2256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651B8-C72A-4201-B3AE-0975E5E64470}">
      <dsp:nvSpPr>
        <dsp:cNvPr id="0" name=""/>
        <dsp:cNvSpPr/>
      </dsp:nvSpPr>
      <dsp:spPr>
        <a:xfrm>
          <a:off x="764733" y="4303646"/>
          <a:ext cx="91440" cy="3054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BC219-7EE0-4CD5-A176-C1C042C5B6AB}">
      <dsp:nvSpPr>
        <dsp:cNvPr id="0" name=""/>
        <dsp:cNvSpPr/>
      </dsp:nvSpPr>
      <dsp:spPr>
        <a:xfrm>
          <a:off x="810453" y="1344146"/>
          <a:ext cx="3294028" cy="2256797"/>
        </a:xfrm>
        <a:custGeom>
          <a:avLst/>
          <a:gdLst/>
          <a:ahLst/>
          <a:cxnLst/>
          <a:rect l="0" t="0" r="0" b="0"/>
          <a:pathLst>
            <a:path>
              <a:moveTo>
                <a:pt x="3294028" y="0"/>
              </a:moveTo>
              <a:lnTo>
                <a:pt x="3294028" y="2109230"/>
              </a:lnTo>
              <a:lnTo>
                <a:pt x="0" y="2109230"/>
              </a:lnTo>
              <a:lnTo>
                <a:pt x="0" y="2256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7D93D-4CA3-4997-8FA7-403812BC3160}">
      <dsp:nvSpPr>
        <dsp:cNvPr id="0" name=""/>
        <dsp:cNvSpPr/>
      </dsp:nvSpPr>
      <dsp:spPr>
        <a:xfrm>
          <a:off x="3401779" y="64144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Pierre RABILLIER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07.81.15.39.20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3401779" y="641444"/>
        <a:ext cx="1405404" cy="702702"/>
      </dsp:txXfrm>
    </dsp:sp>
    <dsp:sp modelId="{AEB4F49B-149A-4123-97BC-D5ED132FC762}">
      <dsp:nvSpPr>
        <dsp:cNvPr id="0" name=""/>
        <dsp:cNvSpPr/>
      </dsp:nvSpPr>
      <dsp:spPr>
        <a:xfrm>
          <a:off x="107751" y="360094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Vincent OGER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Commission Sportive Ecole de Football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06.29.95.58.36</a:t>
          </a:r>
        </a:p>
      </dsp:txBody>
      <dsp:txXfrm>
        <a:off x="107751" y="3600944"/>
        <a:ext cx="1405404" cy="702702"/>
      </dsp:txXfrm>
    </dsp:sp>
    <dsp:sp modelId="{77E33C30-40D6-40E4-A90E-A6EA9B128C52}">
      <dsp:nvSpPr>
        <dsp:cNvPr id="0" name=""/>
        <dsp:cNvSpPr/>
      </dsp:nvSpPr>
      <dsp:spPr>
        <a:xfrm>
          <a:off x="107751" y="4609061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Alban ARNAUD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Anthony POIRIER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Sébastien NAULEAU                                          </a:t>
          </a:r>
          <a:r>
            <a:rPr kumimoji="0" lang="fr-FR" sz="500" b="0" i="0" u="none" strike="noStrike" kern="1200" cap="none" normalizeH="0" baseline="0" dirty="0" err="1" smtClean="0">
              <a:ln/>
              <a:effectLst/>
              <a:latin typeface="Arial" charset="0"/>
            </a:rPr>
            <a:t>Galyor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BARRADEAU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107751" y="4609061"/>
        <a:ext cx="1405404" cy="702702"/>
      </dsp:txXfrm>
    </dsp:sp>
    <dsp:sp modelId="{32FEC42F-186C-40EA-B43F-5699CEB1FEE6}">
      <dsp:nvSpPr>
        <dsp:cNvPr id="0" name=""/>
        <dsp:cNvSpPr/>
      </dsp:nvSpPr>
      <dsp:spPr>
        <a:xfrm>
          <a:off x="1691922" y="360094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Pierre RABILLIER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Président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Commission Communication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02.51.64.09.78</a:t>
          </a:r>
        </a:p>
      </dsp:txBody>
      <dsp:txXfrm>
        <a:off x="1691922" y="3600944"/>
        <a:ext cx="1405404" cy="702702"/>
      </dsp:txXfrm>
    </dsp:sp>
    <dsp:sp modelId="{983F054B-53EB-436C-BA57-C330A66CD426}">
      <dsp:nvSpPr>
        <dsp:cNvPr id="0" name=""/>
        <dsp:cNvSpPr/>
      </dsp:nvSpPr>
      <dsp:spPr>
        <a:xfrm>
          <a:off x="1691922" y="4609061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Laurent GIRAUD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Maxime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VENDE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Steve ROY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Christian JARRION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1691922" y="4609061"/>
        <a:ext cx="1405404" cy="702702"/>
      </dsp:txXfrm>
    </dsp:sp>
    <dsp:sp modelId="{5183E894-2D7B-4CA2-BAA3-2EAE7C96878A}">
      <dsp:nvSpPr>
        <dsp:cNvPr id="0" name=""/>
        <dsp:cNvSpPr/>
      </dsp:nvSpPr>
      <dsp:spPr>
        <a:xfrm>
          <a:off x="3401779" y="363495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Jean-Baptiste ROULLEAU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Commission Sportive Foot à 11 ( UJHB Compris)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06.88.74.11.86</a:t>
          </a:r>
        </a:p>
      </dsp:txBody>
      <dsp:txXfrm>
        <a:off x="3401779" y="3634954"/>
        <a:ext cx="1405404" cy="702702"/>
      </dsp:txXfrm>
    </dsp:sp>
    <dsp:sp modelId="{B101F5F1-164D-48A9-92C9-669258389E10}">
      <dsp:nvSpPr>
        <dsp:cNvPr id="0" name=""/>
        <dsp:cNvSpPr/>
      </dsp:nvSpPr>
      <dsp:spPr>
        <a:xfrm>
          <a:off x="3401779" y="4632791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Pierre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RABILLIER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Xavier GABORIT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Matthieu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Benoit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ROULLEAU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Vincent OGER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err="1" smtClean="0">
              <a:ln/>
              <a:effectLst/>
              <a:latin typeface="Arial" charset="0"/>
            </a:rPr>
            <a:t>Gaylor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 BARRADEAU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3401779" y="4632791"/>
        <a:ext cx="1405404" cy="702702"/>
      </dsp:txXfrm>
    </dsp:sp>
    <dsp:sp modelId="{EA810D38-34F5-42F6-877F-E24606787336}">
      <dsp:nvSpPr>
        <dsp:cNvPr id="0" name=""/>
        <dsp:cNvSpPr/>
      </dsp:nvSpPr>
      <dsp:spPr>
        <a:xfrm>
          <a:off x="5220316" y="360094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smtClean="0">
              <a:ln/>
              <a:effectLst/>
              <a:latin typeface="Arial" charset="0"/>
            </a:rPr>
            <a:t>Stéphane DURAND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smtClean="0">
              <a:ln/>
              <a:effectLst/>
              <a:latin typeface="Arial" charset="0"/>
            </a:rPr>
            <a:t>Vice-président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smtClean="0">
              <a:ln/>
              <a:effectLst/>
              <a:latin typeface="Arial" charset="0"/>
            </a:rPr>
            <a:t>Commission Fonctionnement/Animation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smtClean="0">
              <a:ln/>
              <a:effectLst/>
              <a:latin typeface="Arial" charset="0"/>
            </a:rPr>
            <a:t>06.64.02.88.94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5220316" y="3600944"/>
        <a:ext cx="1405404" cy="702702"/>
      </dsp:txXfrm>
    </dsp:sp>
    <dsp:sp modelId="{F79937CE-F289-4340-97A8-D9E30BEAE10C}">
      <dsp:nvSpPr>
        <dsp:cNvPr id="0" name=""/>
        <dsp:cNvSpPr/>
      </dsp:nvSpPr>
      <dsp:spPr>
        <a:xfrm>
          <a:off x="5220316" y="4681067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Jonathan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DURAND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Maxime VENDE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Laurent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GIRAUD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Samuel BLANCHARD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Matthieu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Christophe CHEVALLEREAU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Sébastien NAULLEAU</a:t>
          </a:r>
        </a:p>
      </dsp:txBody>
      <dsp:txXfrm>
        <a:off x="5220316" y="4681067"/>
        <a:ext cx="1405404" cy="702702"/>
      </dsp:txXfrm>
    </dsp:sp>
    <dsp:sp modelId="{85DDDCE7-98EB-44B7-A1F4-77CF42B3B7A4}">
      <dsp:nvSpPr>
        <dsp:cNvPr id="0" name=""/>
        <dsp:cNvSpPr/>
      </dsp:nvSpPr>
      <dsp:spPr>
        <a:xfrm>
          <a:off x="6732488" y="3600944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Maxime </a:t>
          </a:r>
          <a:r>
            <a:rPr kumimoji="0" lang="fr-FR" sz="500" b="0" i="0" u="none" strike="noStrike" kern="1200" cap="none" normalizeH="0" baseline="0" dirty="0" err="1" smtClean="0">
              <a:ln/>
              <a:effectLst/>
              <a:latin typeface="Arial" charset="0"/>
            </a:rPr>
            <a:t>Vendé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Président Délégué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err="1" smtClean="0">
              <a:ln/>
              <a:effectLst/>
              <a:latin typeface="Arial" charset="0"/>
            </a:rPr>
            <a:t>Monsireigne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06.24.61.16.52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6732488" y="3600944"/>
        <a:ext cx="1405404" cy="702702"/>
      </dsp:txXfrm>
    </dsp:sp>
    <dsp:sp modelId="{6189D930-6212-4755-98BC-E82A683DA70D}">
      <dsp:nvSpPr>
        <dsp:cNvPr id="0" name=""/>
        <dsp:cNvSpPr/>
      </dsp:nvSpPr>
      <dsp:spPr>
        <a:xfrm>
          <a:off x="6732488" y="4681067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Dominique VILLENEUVE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Anthony POIRIER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6732488" y="4681067"/>
        <a:ext cx="1405404" cy="702702"/>
      </dsp:txXfrm>
    </dsp:sp>
    <dsp:sp modelId="{A8018D28-78D1-4316-845C-5D340A859924}">
      <dsp:nvSpPr>
        <dsp:cNvPr id="0" name=""/>
        <dsp:cNvSpPr/>
      </dsp:nvSpPr>
      <dsp:spPr>
        <a:xfrm>
          <a:off x="2556021" y="1656729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Mathieu BOUCHET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Secrétaire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06.89.75.26.75</a:t>
          </a:r>
        </a:p>
      </dsp:txBody>
      <dsp:txXfrm>
        <a:off x="2556021" y="1656729"/>
        <a:ext cx="1405404" cy="702702"/>
      </dsp:txXfrm>
    </dsp:sp>
    <dsp:sp modelId="{4A3B9AB5-96E0-47D7-BE5C-2AD696978B41}">
      <dsp:nvSpPr>
        <dsp:cNvPr id="0" name=""/>
        <dsp:cNvSpPr/>
      </dsp:nvSpPr>
      <dsp:spPr>
        <a:xfrm>
          <a:off x="2556021" y="2592833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Anthony POIRIER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Secrétaire adjoint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06.15.63.28.64</a:t>
          </a:r>
        </a:p>
      </dsp:txBody>
      <dsp:txXfrm>
        <a:off x="2556021" y="2592833"/>
        <a:ext cx="1405404" cy="702702"/>
      </dsp:txXfrm>
    </dsp:sp>
    <dsp:sp modelId="{2291AF73-104C-4875-943C-F6C6EAE902C2}">
      <dsp:nvSpPr>
        <dsp:cNvPr id="0" name=""/>
        <dsp:cNvSpPr/>
      </dsp:nvSpPr>
      <dsp:spPr>
        <a:xfrm>
          <a:off x="4284218" y="1656729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Samuel BLANCHARD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Trésorier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02.51.64.74.63</a:t>
          </a:r>
        </a:p>
      </dsp:txBody>
      <dsp:txXfrm>
        <a:off x="4284218" y="1656729"/>
        <a:ext cx="1405404" cy="702702"/>
      </dsp:txXfrm>
    </dsp:sp>
    <dsp:sp modelId="{833F27B2-15F7-4A38-A071-21B66551EF0F}">
      <dsp:nvSpPr>
        <dsp:cNvPr id="0" name=""/>
        <dsp:cNvSpPr/>
      </dsp:nvSpPr>
      <dsp:spPr>
        <a:xfrm>
          <a:off x="4284218" y="2592833"/>
          <a:ext cx="1405404" cy="702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R="0" lvl="0" algn="ctr" defTabSz="22225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Alban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ARNAUD</a:t>
          </a:r>
          <a:endParaRPr kumimoji="0" lang="fr-FR" sz="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R="0" lvl="0" algn="ctr" defTabSz="22225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fr-FR" sz="500" b="0" i="0" u="none" strike="noStrike" kern="1200" cap="none" normalizeH="0" baseline="0" smtClean="0">
              <a:ln/>
              <a:effectLst/>
              <a:latin typeface="Arial" charset="0"/>
            </a:rPr>
            <a:t>Trésorier </a:t>
          </a: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adjoint</a:t>
          </a:r>
        </a:p>
        <a:p>
          <a:pPr marR="0" lvl="0" algn="ctr" defTabSz="22225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fr-FR" sz="500" b="0" i="0" u="none" strike="noStrike" kern="1200" cap="none" normalizeH="0" baseline="0" dirty="0" smtClean="0">
              <a:ln/>
              <a:effectLst/>
              <a:latin typeface="Arial" charset="0"/>
            </a:rPr>
            <a:t>06.78.06.74.82</a:t>
          </a:r>
        </a:p>
      </dsp:txBody>
      <dsp:txXfrm>
        <a:off x="4284218" y="2592833"/>
        <a:ext cx="1405404" cy="702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E844C-C41C-4D7D-9D3D-72E356200BA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DA353-1EE1-47E0-979B-F674ED8200F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80CC7-E10A-401B-B3E1-8543570B9EF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929B50-45B8-48EC-9F69-80E87EF0E65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BB0F9-BA60-4800-97B7-8F2B3ABEC8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6E4DA-1EE1-493B-8D7A-A02DE744B72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381AD-226C-45A2-8B64-E2B4EC40A4A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5FA15-DB61-41E4-887D-2A1EC171FE3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988-8169-4922-8242-1B53F9891C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FCC2D-3C14-4C5D-9299-B5BD06F60B0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1DF32-7BAD-4D5B-8D0E-58F5F2799D9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2B8CF-74F4-4E6F-970F-DF6F544A11F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C9E842-F2CD-4841-950D-92C617072EC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06438"/>
          </a:xfrm>
        </p:spPr>
        <p:txBody>
          <a:bodyPr/>
          <a:lstStyle/>
          <a:p>
            <a:r>
              <a:rPr lang="fr-FR" sz="2400" b="1" u="sng">
                <a:latin typeface="Times New Roman" pitchFamily="18" charset="0"/>
              </a:rPr>
              <a:t>STRUCTURES </a:t>
            </a:r>
            <a:r>
              <a:rPr lang="fr-FR" sz="2400" b="1" u="sng" smtClean="0">
                <a:latin typeface="Times New Roman" pitchFamily="18" charset="0"/>
              </a:rPr>
              <a:t>FONCTIONNELLES JFPM</a:t>
            </a:r>
            <a:endParaRPr lang="fr-FR" sz="2400" dirty="0">
              <a:latin typeface="Times New Roman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090169664"/>
              </p:ext>
            </p:extLst>
          </p:nvPr>
        </p:nvGraphicFramePr>
        <p:xfrm>
          <a:off x="431800" y="692150"/>
          <a:ext cx="8208963" cy="5976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111</Words>
  <Application>Microsoft Office PowerPoint</Application>
  <PresentationFormat>Affichage à l'écran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Modèle par défaut</vt:lpstr>
      <vt:lpstr>STRUCTURES FONCTIONNELLES JFPM</vt:lpstr>
    </vt:vector>
  </TitlesOfParts>
  <Company>Portable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FONCTIONNELES (2009 – 2010)</dc:title>
  <dc:creator>BF</dc:creator>
  <cp:lastModifiedBy>Pierre Rabiller</cp:lastModifiedBy>
  <cp:revision>24</cp:revision>
  <cp:lastPrinted>2015-06-12T09:22:35Z</cp:lastPrinted>
  <dcterms:created xsi:type="dcterms:W3CDTF">2009-09-01T22:13:29Z</dcterms:created>
  <dcterms:modified xsi:type="dcterms:W3CDTF">2016-09-26T14:29:26Z</dcterms:modified>
</cp:coreProperties>
</file>